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5143500" cx="9144000"/>
  <p:notesSz cx="6858000" cy="9144000"/>
  <p:embeddedFontLst>
    <p:embeddedFont>
      <p:font typeface="Dosis"/>
      <p:regular r:id="rId20"/>
      <p:bold r:id="rId21"/>
    </p:embeddedFont>
    <p:embeddedFont>
      <p:font typeface="Anaheim"/>
      <p:regular r:id="rId22"/>
    </p:embeddedFont>
    <p:embeddedFont>
      <p:font typeface="Barlow Condensed ExtraBold"/>
      <p:bold r:id="rId23"/>
      <p:boldItalic r:id="rId24"/>
    </p:embeddedFont>
    <p:embeddedFont>
      <p:font typeface="Ubuntu Mono"/>
      <p:regular r:id="rId25"/>
      <p:bold r:id="rId26"/>
      <p:italic r:id="rId27"/>
      <p:boldItalic r:id="rId28"/>
    </p:embeddedFont>
    <p:embeddedFont>
      <p:font typeface="Overpass Mono"/>
      <p:regular r:id="rId29"/>
      <p:bold r:id="rId30"/>
    </p:embeddedFont>
    <p:embeddedFont>
      <p:font typeface="Barlow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Dosis-regular.fntdata"/><Relationship Id="rId22" Type="http://schemas.openxmlformats.org/officeDocument/2006/relationships/font" Target="fonts/Anaheim-regular.fntdata"/><Relationship Id="rId21" Type="http://schemas.openxmlformats.org/officeDocument/2006/relationships/font" Target="fonts/Dosis-bold.fntdata"/><Relationship Id="rId24" Type="http://schemas.openxmlformats.org/officeDocument/2006/relationships/font" Target="fonts/BarlowCondensedExtraBold-boldItalic.fntdata"/><Relationship Id="rId23" Type="http://schemas.openxmlformats.org/officeDocument/2006/relationships/font" Target="fonts/BarlowCondensedExtraBold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UbuntuMono-bold.fntdata"/><Relationship Id="rId25" Type="http://schemas.openxmlformats.org/officeDocument/2006/relationships/font" Target="fonts/UbuntuMono-regular.fntdata"/><Relationship Id="rId28" Type="http://schemas.openxmlformats.org/officeDocument/2006/relationships/font" Target="fonts/UbuntuMono-boldItalic.fntdata"/><Relationship Id="rId27" Type="http://schemas.openxmlformats.org/officeDocument/2006/relationships/font" Target="fonts/UbuntuMono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OverpassMono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Barlow-regular.fntdata"/><Relationship Id="rId30" Type="http://schemas.openxmlformats.org/officeDocument/2006/relationships/font" Target="fonts/OverpassMono-bold.fntdata"/><Relationship Id="rId11" Type="http://schemas.openxmlformats.org/officeDocument/2006/relationships/slide" Target="slides/slide7.xml"/><Relationship Id="rId33" Type="http://schemas.openxmlformats.org/officeDocument/2006/relationships/font" Target="fonts/Barlow-italic.fntdata"/><Relationship Id="rId10" Type="http://schemas.openxmlformats.org/officeDocument/2006/relationships/slide" Target="slides/slide6.xml"/><Relationship Id="rId32" Type="http://schemas.openxmlformats.org/officeDocument/2006/relationships/font" Target="fonts/Barlow-bold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34" Type="http://schemas.openxmlformats.org/officeDocument/2006/relationships/font" Target="fonts/Barlow-boldItalic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a11abd845a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a11abd845a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Aplicativos de empresas brasileiras como GetNinjas e Vagas têm cerca de 1 milhão de downloads cada.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quantidade de acessos únicos mensais corresponde a aproximadamente 1% dos visitantes do Google no Brasil.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a11abd845a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a11abd845a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a11abd845a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a11abd845a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a11abd845a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a11abd845a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95fdf408e9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95fdf408e9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8d4cbd36da_4_316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8d4cbd36da_4_316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8b9fd0675c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8b9fd0675c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9335c6c490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9335c6c490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9335c6c490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9335c6c490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9335c6c490_0_2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9335c6c490_0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 pico/vale anterior é sazonal: sempre ocorre no Carnaval.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9335c6c490_0_2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9335c6c490_0_2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9335c6c490_0_2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9335c6c490_0_2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8b872573b1_0_6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8b872573b1_0_6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a76f2993e9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a76f2993e9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polli.info" TargetMode="Externa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7362284" y="1723643"/>
            <a:ext cx="1781706" cy="3419867"/>
            <a:chOff x="7397009" y="1731193"/>
            <a:chExt cx="1781706" cy="3419867"/>
          </a:xfrm>
        </p:grpSpPr>
        <p:sp>
          <p:nvSpPr>
            <p:cNvPr id="10" name="Google Shape;10;p2"/>
            <p:cNvSpPr/>
            <p:nvPr/>
          </p:nvSpPr>
          <p:spPr>
            <a:xfrm>
              <a:off x="7858529" y="1731193"/>
              <a:ext cx="1320185" cy="132176"/>
            </a:xfrm>
            <a:custGeom>
              <a:rect b="b" l="l" r="r" t="t"/>
              <a:pathLst>
                <a:path extrusionOk="0" h="1930" w="19277">
                  <a:moveTo>
                    <a:pt x="1" y="1"/>
                  </a:moveTo>
                  <a:lnTo>
                    <a:pt x="1" y="1930"/>
                  </a:lnTo>
                  <a:lnTo>
                    <a:pt x="19277" y="1930"/>
                  </a:lnTo>
                  <a:lnTo>
                    <a:pt x="19277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7784360" y="1950550"/>
              <a:ext cx="865993" cy="132176"/>
            </a:xfrm>
            <a:custGeom>
              <a:rect b="b" l="l" r="r" t="t"/>
              <a:pathLst>
                <a:path extrusionOk="0" h="1930" w="12645">
                  <a:moveTo>
                    <a:pt x="0" y="1"/>
                  </a:moveTo>
                  <a:lnTo>
                    <a:pt x="0" y="1929"/>
                  </a:lnTo>
                  <a:lnTo>
                    <a:pt x="12645" y="1929"/>
                  </a:lnTo>
                  <a:lnTo>
                    <a:pt x="12645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855808" y="1950550"/>
              <a:ext cx="322907" cy="132176"/>
            </a:xfrm>
            <a:custGeom>
              <a:rect b="b" l="l" r="r" t="t"/>
              <a:pathLst>
                <a:path extrusionOk="0" h="1930" w="4715">
                  <a:moveTo>
                    <a:pt x="0" y="1"/>
                  </a:moveTo>
                  <a:lnTo>
                    <a:pt x="0" y="1929"/>
                  </a:lnTo>
                  <a:lnTo>
                    <a:pt x="4715" y="1929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445651" y="2169086"/>
              <a:ext cx="733063" cy="132998"/>
            </a:xfrm>
            <a:custGeom>
              <a:rect b="b" l="l" r="r" t="t"/>
              <a:pathLst>
                <a:path extrusionOk="0" h="1942" w="10704">
                  <a:moveTo>
                    <a:pt x="0" y="0"/>
                  </a:moveTo>
                  <a:lnTo>
                    <a:pt x="0" y="1941"/>
                  </a:lnTo>
                  <a:lnTo>
                    <a:pt x="10704" y="1941"/>
                  </a:lnTo>
                  <a:lnTo>
                    <a:pt x="10704" y="0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738356" y="2388443"/>
              <a:ext cx="440359" cy="132929"/>
            </a:xfrm>
            <a:custGeom>
              <a:rect b="b" l="l" r="r" t="t"/>
              <a:pathLst>
                <a:path extrusionOk="0" h="1941" w="6430">
                  <a:moveTo>
                    <a:pt x="1" y="0"/>
                  </a:moveTo>
                  <a:lnTo>
                    <a:pt x="1" y="1941"/>
                  </a:lnTo>
                  <a:lnTo>
                    <a:pt x="6430" y="1941"/>
                  </a:lnTo>
                  <a:lnTo>
                    <a:pt x="6430" y="0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7990637" y="2388443"/>
              <a:ext cx="597737" cy="132929"/>
            </a:xfrm>
            <a:custGeom>
              <a:rect b="b" l="l" r="r" t="t"/>
              <a:pathLst>
                <a:path extrusionOk="0" h="1941" w="8728">
                  <a:moveTo>
                    <a:pt x="1" y="0"/>
                  </a:moveTo>
                  <a:lnTo>
                    <a:pt x="1" y="1941"/>
                  </a:lnTo>
                  <a:lnTo>
                    <a:pt x="8728" y="1941"/>
                  </a:lnTo>
                  <a:lnTo>
                    <a:pt x="8728" y="0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683208" y="2607801"/>
              <a:ext cx="1495507" cy="132108"/>
            </a:xfrm>
            <a:custGeom>
              <a:rect b="b" l="l" r="r" t="t"/>
              <a:pathLst>
                <a:path extrusionOk="0" h="1929" w="21837">
                  <a:moveTo>
                    <a:pt x="1" y="0"/>
                  </a:moveTo>
                  <a:lnTo>
                    <a:pt x="1" y="1929"/>
                  </a:lnTo>
                  <a:lnTo>
                    <a:pt x="21837" y="1929"/>
                  </a:lnTo>
                  <a:lnTo>
                    <a:pt x="21837" y="0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298888" y="2827090"/>
              <a:ext cx="879827" cy="132176"/>
            </a:xfrm>
            <a:custGeom>
              <a:rect b="b" l="l" r="r" t="t"/>
              <a:pathLst>
                <a:path extrusionOk="0" h="1930" w="12847">
                  <a:moveTo>
                    <a:pt x="0" y="1"/>
                  </a:moveTo>
                  <a:lnTo>
                    <a:pt x="0" y="1930"/>
                  </a:lnTo>
                  <a:lnTo>
                    <a:pt x="12847" y="1930"/>
                  </a:lnTo>
                  <a:lnTo>
                    <a:pt x="12847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855808" y="3046447"/>
              <a:ext cx="322907" cy="132176"/>
            </a:xfrm>
            <a:custGeom>
              <a:rect b="b" l="l" r="r" t="t"/>
              <a:pathLst>
                <a:path extrusionOk="0" h="1930" w="4715">
                  <a:moveTo>
                    <a:pt x="0" y="1"/>
                  </a:moveTo>
                  <a:lnTo>
                    <a:pt x="0" y="1929"/>
                  </a:lnTo>
                  <a:lnTo>
                    <a:pt x="4715" y="1929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784360" y="2169086"/>
              <a:ext cx="499050" cy="132998"/>
            </a:xfrm>
            <a:custGeom>
              <a:rect b="b" l="l" r="r" t="t"/>
              <a:pathLst>
                <a:path extrusionOk="0" h="1942" w="7287">
                  <a:moveTo>
                    <a:pt x="0" y="0"/>
                  </a:moveTo>
                  <a:lnTo>
                    <a:pt x="0" y="1941"/>
                  </a:lnTo>
                  <a:lnTo>
                    <a:pt x="7287" y="1941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020017" y="4142344"/>
              <a:ext cx="322975" cy="132176"/>
            </a:xfrm>
            <a:custGeom>
              <a:rect b="b" l="l" r="r" t="t"/>
              <a:pathLst>
                <a:path extrusionOk="0" h="1930" w="4716">
                  <a:moveTo>
                    <a:pt x="0" y="1"/>
                  </a:moveTo>
                  <a:lnTo>
                    <a:pt x="0" y="1929"/>
                  </a:lnTo>
                  <a:lnTo>
                    <a:pt x="4715" y="1929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521789" y="4142344"/>
              <a:ext cx="322153" cy="132176"/>
            </a:xfrm>
            <a:custGeom>
              <a:rect b="b" l="l" r="r" t="t"/>
              <a:pathLst>
                <a:path extrusionOk="0" h="1930" w="4704">
                  <a:moveTo>
                    <a:pt x="0" y="1"/>
                  </a:moveTo>
                  <a:lnTo>
                    <a:pt x="0" y="1929"/>
                  </a:lnTo>
                  <a:lnTo>
                    <a:pt x="4703" y="1929"/>
                  </a:lnTo>
                  <a:lnTo>
                    <a:pt x="4703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152056" y="3264983"/>
              <a:ext cx="1026659" cy="132998"/>
            </a:xfrm>
            <a:custGeom>
              <a:rect b="b" l="l" r="r" t="t"/>
              <a:pathLst>
                <a:path extrusionOk="0" h="1942" w="14991">
                  <a:moveTo>
                    <a:pt x="1" y="0"/>
                  </a:moveTo>
                  <a:lnTo>
                    <a:pt x="1" y="1941"/>
                  </a:lnTo>
                  <a:lnTo>
                    <a:pt x="14991" y="1941"/>
                  </a:lnTo>
                  <a:lnTo>
                    <a:pt x="14991" y="0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784360" y="3484340"/>
              <a:ext cx="807301" cy="132929"/>
            </a:xfrm>
            <a:custGeom>
              <a:rect b="b" l="l" r="r" t="t"/>
              <a:pathLst>
                <a:path extrusionOk="0" h="1941" w="11788">
                  <a:moveTo>
                    <a:pt x="0" y="0"/>
                  </a:moveTo>
                  <a:lnTo>
                    <a:pt x="0" y="1941"/>
                  </a:lnTo>
                  <a:lnTo>
                    <a:pt x="11787" y="1941"/>
                  </a:lnTo>
                  <a:lnTo>
                    <a:pt x="11787" y="0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738356" y="3484340"/>
              <a:ext cx="440359" cy="132929"/>
            </a:xfrm>
            <a:custGeom>
              <a:rect b="b" l="l" r="r" t="t"/>
              <a:pathLst>
                <a:path extrusionOk="0" h="1941" w="6430">
                  <a:moveTo>
                    <a:pt x="1" y="0"/>
                  </a:moveTo>
                  <a:lnTo>
                    <a:pt x="1" y="1941"/>
                  </a:lnTo>
                  <a:lnTo>
                    <a:pt x="6430" y="1941"/>
                  </a:lnTo>
                  <a:lnTo>
                    <a:pt x="6430" y="0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7931945" y="3046447"/>
              <a:ext cx="733063" cy="132176"/>
            </a:xfrm>
            <a:custGeom>
              <a:rect b="b" l="l" r="r" t="t"/>
              <a:pathLst>
                <a:path extrusionOk="0" h="1930" w="10704">
                  <a:moveTo>
                    <a:pt x="0" y="1"/>
                  </a:moveTo>
                  <a:lnTo>
                    <a:pt x="0" y="1929"/>
                  </a:lnTo>
                  <a:lnTo>
                    <a:pt x="10704" y="1929"/>
                  </a:lnTo>
                  <a:lnTo>
                    <a:pt x="10704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445651" y="3703698"/>
              <a:ext cx="733063" cy="132108"/>
            </a:xfrm>
            <a:custGeom>
              <a:rect b="b" l="l" r="r" t="t"/>
              <a:pathLst>
                <a:path extrusionOk="0" h="1929" w="10704">
                  <a:moveTo>
                    <a:pt x="0" y="0"/>
                  </a:moveTo>
                  <a:lnTo>
                    <a:pt x="0" y="1929"/>
                  </a:lnTo>
                  <a:lnTo>
                    <a:pt x="10704" y="1929"/>
                  </a:lnTo>
                  <a:lnTo>
                    <a:pt x="10704" y="0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855808" y="3922987"/>
              <a:ext cx="322907" cy="132176"/>
            </a:xfrm>
            <a:custGeom>
              <a:rect b="b" l="l" r="r" t="t"/>
              <a:pathLst>
                <a:path extrusionOk="0" h="1930" w="4715">
                  <a:moveTo>
                    <a:pt x="0" y="1"/>
                  </a:moveTo>
                  <a:lnTo>
                    <a:pt x="0" y="1930"/>
                  </a:lnTo>
                  <a:lnTo>
                    <a:pt x="4715" y="1930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990637" y="3703698"/>
              <a:ext cx="322975" cy="132108"/>
            </a:xfrm>
            <a:custGeom>
              <a:rect b="b" l="l" r="r" t="t"/>
              <a:pathLst>
                <a:path extrusionOk="0" h="1929" w="4716">
                  <a:moveTo>
                    <a:pt x="1" y="0"/>
                  </a:moveTo>
                  <a:lnTo>
                    <a:pt x="1" y="1929"/>
                  </a:lnTo>
                  <a:lnTo>
                    <a:pt x="4715" y="1929"/>
                  </a:lnTo>
                  <a:lnTo>
                    <a:pt x="4715" y="0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445651" y="4142344"/>
              <a:ext cx="733063" cy="132176"/>
            </a:xfrm>
            <a:custGeom>
              <a:rect b="b" l="l" r="r" t="t"/>
              <a:pathLst>
                <a:path extrusionOk="0" h="1930" w="10704">
                  <a:moveTo>
                    <a:pt x="0" y="1"/>
                  </a:moveTo>
                  <a:lnTo>
                    <a:pt x="0" y="1929"/>
                  </a:lnTo>
                  <a:lnTo>
                    <a:pt x="10704" y="1929"/>
                  </a:lnTo>
                  <a:lnTo>
                    <a:pt x="10704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858529" y="3922987"/>
              <a:ext cx="862774" cy="132176"/>
            </a:xfrm>
            <a:custGeom>
              <a:rect b="b" l="l" r="r" t="t"/>
              <a:pathLst>
                <a:path extrusionOk="0" h="1930" w="12598">
                  <a:moveTo>
                    <a:pt x="1" y="1"/>
                  </a:moveTo>
                  <a:lnTo>
                    <a:pt x="1" y="1930"/>
                  </a:lnTo>
                  <a:lnTo>
                    <a:pt x="12598" y="1930"/>
                  </a:lnTo>
                  <a:lnTo>
                    <a:pt x="12598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683208" y="4361702"/>
              <a:ext cx="1495507" cy="132176"/>
            </a:xfrm>
            <a:custGeom>
              <a:rect b="b" l="l" r="r" t="t"/>
              <a:pathLst>
                <a:path extrusionOk="0" h="1930" w="21837">
                  <a:moveTo>
                    <a:pt x="1" y="0"/>
                  </a:moveTo>
                  <a:lnTo>
                    <a:pt x="1" y="1929"/>
                  </a:lnTo>
                  <a:lnTo>
                    <a:pt x="21837" y="1929"/>
                  </a:lnTo>
                  <a:lnTo>
                    <a:pt x="21837" y="0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767736" y="4580237"/>
              <a:ext cx="410978" cy="132929"/>
            </a:xfrm>
            <a:custGeom>
              <a:rect b="b" l="l" r="r" t="t"/>
              <a:pathLst>
                <a:path extrusionOk="0" h="1941" w="6001">
                  <a:moveTo>
                    <a:pt x="0" y="0"/>
                  </a:moveTo>
                  <a:lnTo>
                    <a:pt x="0" y="1941"/>
                  </a:lnTo>
                  <a:lnTo>
                    <a:pt x="6001" y="1941"/>
                  </a:lnTo>
                  <a:lnTo>
                    <a:pt x="6001" y="0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814494" y="4580237"/>
              <a:ext cx="773880" cy="132929"/>
            </a:xfrm>
            <a:custGeom>
              <a:rect b="b" l="l" r="r" t="t"/>
              <a:pathLst>
                <a:path extrusionOk="0" h="1941" w="11300">
                  <a:moveTo>
                    <a:pt x="1" y="0"/>
                  </a:moveTo>
                  <a:lnTo>
                    <a:pt x="1" y="1941"/>
                  </a:lnTo>
                  <a:lnTo>
                    <a:pt x="11300" y="1941"/>
                  </a:lnTo>
                  <a:lnTo>
                    <a:pt x="11300" y="0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397009" y="4799526"/>
              <a:ext cx="833394" cy="132998"/>
            </a:xfrm>
            <a:custGeom>
              <a:rect b="b" l="l" r="r" t="t"/>
              <a:pathLst>
                <a:path extrusionOk="0" h="1942" w="12169">
                  <a:moveTo>
                    <a:pt x="1" y="1"/>
                  </a:moveTo>
                  <a:lnTo>
                    <a:pt x="1" y="1942"/>
                  </a:lnTo>
                  <a:lnTo>
                    <a:pt x="12169" y="1942"/>
                  </a:lnTo>
                  <a:lnTo>
                    <a:pt x="12169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382851" y="4799526"/>
              <a:ext cx="795864" cy="132998"/>
            </a:xfrm>
            <a:custGeom>
              <a:rect b="b" l="l" r="r" t="t"/>
              <a:pathLst>
                <a:path extrusionOk="0" h="1942" w="11621">
                  <a:moveTo>
                    <a:pt x="0" y="1"/>
                  </a:moveTo>
                  <a:lnTo>
                    <a:pt x="0" y="1942"/>
                  </a:lnTo>
                  <a:lnTo>
                    <a:pt x="11621" y="1942"/>
                  </a:lnTo>
                  <a:lnTo>
                    <a:pt x="11621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064053" y="5018884"/>
              <a:ext cx="1114662" cy="132176"/>
            </a:xfrm>
            <a:custGeom>
              <a:rect b="b" l="l" r="r" t="t"/>
              <a:pathLst>
                <a:path extrusionOk="0" h="1930" w="16276">
                  <a:moveTo>
                    <a:pt x="0" y="1"/>
                  </a:moveTo>
                  <a:lnTo>
                    <a:pt x="0" y="1930"/>
                  </a:lnTo>
                  <a:lnTo>
                    <a:pt x="16276" y="1930"/>
                  </a:lnTo>
                  <a:lnTo>
                    <a:pt x="16276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" name="Google Shape;37;p2"/>
          <p:cNvSpPr/>
          <p:nvPr/>
        </p:nvSpPr>
        <p:spPr>
          <a:xfrm>
            <a:off x="2544732" y="0"/>
            <a:ext cx="2721868" cy="387420"/>
          </a:xfrm>
          <a:custGeom>
            <a:rect b="b" l="l" r="r" t="t"/>
            <a:pathLst>
              <a:path extrusionOk="0" h="5657" w="39744">
                <a:moveTo>
                  <a:pt x="1" y="1"/>
                </a:moveTo>
                <a:lnTo>
                  <a:pt x="1" y="5656"/>
                </a:lnTo>
                <a:lnTo>
                  <a:pt x="39744" y="5656"/>
                </a:lnTo>
                <a:lnTo>
                  <a:pt x="3974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569025" y="0"/>
            <a:ext cx="1200897" cy="387420"/>
          </a:xfrm>
          <a:custGeom>
            <a:rect b="b" l="l" r="r" t="t"/>
            <a:pathLst>
              <a:path extrusionOk="0" h="5657" w="9705">
                <a:moveTo>
                  <a:pt x="1" y="1"/>
                </a:moveTo>
                <a:lnTo>
                  <a:pt x="1" y="5656"/>
                </a:lnTo>
                <a:lnTo>
                  <a:pt x="9704" y="5656"/>
                </a:lnTo>
                <a:lnTo>
                  <a:pt x="970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3516020" y="4983597"/>
            <a:ext cx="1054395" cy="159912"/>
          </a:xfrm>
          <a:custGeom>
            <a:rect b="b" l="l" r="r" t="t"/>
            <a:pathLst>
              <a:path extrusionOk="0" h="2335" w="15396">
                <a:moveTo>
                  <a:pt x="1" y="1"/>
                </a:moveTo>
                <a:lnTo>
                  <a:pt x="1" y="2335"/>
                </a:lnTo>
                <a:lnTo>
                  <a:pt x="15395" y="2335"/>
                </a:lnTo>
                <a:lnTo>
                  <a:pt x="1539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1160341" y="4983597"/>
            <a:ext cx="2152689" cy="159912"/>
          </a:xfrm>
          <a:custGeom>
            <a:rect b="b" l="l" r="r" t="t"/>
            <a:pathLst>
              <a:path extrusionOk="0" h="2335" w="31433">
                <a:moveTo>
                  <a:pt x="0" y="1"/>
                </a:moveTo>
                <a:lnTo>
                  <a:pt x="0" y="2335"/>
                </a:lnTo>
                <a:lnTo>
                  <a:pt x="31433" y="2335"/>
                </a:lnTo>
                <a:lnTo>
                  <a:pt x="3143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1805333" y="4452017"/>
            <a:ext cx="3750923" cy="160666"/>
          </a:xfrm>
          <a:custGeom>
            <a:rect b="b" l="l" r="r" t="t"/>
            <a:pathLst>
              <a:path extrusionOk="0" h="2346" w="54770">
                <a:moveTo>
                  <a:pt x="0" y="0"/>
                </a:moveTo>
                <a:lnTo>
                  <a:pt x="0" y="2346"/>
                </a:lnTo>
                <a:lnTo>
                  <a:pt x="54769" y="2346"/>
                </a:lnTo>
                <a:lnTo>
                  <a:pt x="5476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0" y="4452017"/>
            <a:ext cx="1490645" cy="160666"/>
          </a:xfrm>
          <a:custGeom>
            <a:rect b="b" l="l" r="r" t="t"/>
            <a:pathLst>
              <a:path extrusionOk="0" h="2346" w="21766">
                <a:moveTo>
                  <a:pt x="1" y="0"/>
                </a:moveTo>
                <a:lnTo>
                  <a:pt x="1" y="2346"/>
                </a:lnTo>
                <a:lnTo>
                  <a:pt x="21765" y="2346"/>
                </a:lnTo>
                <a:lnTo>
                  <a:pt x="2176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596093" y="4717807"/>
            <a:ext cx="3218453" cy="160734"/>
          </a:xfrm>
          <a:custGeom>
            <a:rect b="b" l="l" r="r" t="t"/>
            <a:pathLst>
              <a:path extrusionOk="0" h="2347" w="46995">
                <a:moveTo>
                  <a:pt x="0" y="1"/>
                </a:moveTo>
                <a:lnTo>
                  <a:pt x="0" y="2346"/>
                </a:lnTo>
                <a:lnTo>
                  <a:pt x="46994" y="2346"/>
                </a:lnTo>
                <a:lnTo>
                  <a:pt x="469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2"/>
          <p:cNvSpPr/>
          <p:nvPr/>
        </p:nvSpPr>
        <p:spPr>
          <a:xfrm>
            <a:off x="0" y="4717807"/>
            <a:ext cx="364546" cy="160734"/>
          </a:xfrm>
          <a:custGeom>
            <a:rect b="b" l="l" r="r" t="t"/>
            <a:pathLst>
              <a:path extrusionOk="0" h="2347" w="5323">
                <a:moveTo>
                  <a:pt x="1" y="1"/>
                </a:moveTo>
                <a:lnTo>
                  <a:pt x="1" y="2346"/>
                </a:lnTo>
                <a:lnTo>
                  <a:pt x="5323" y="2346"/>
                </a:lnTo>
                <a:lnTo>
                  <a:pt x="532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2"/>
          <p:cNvSpPr/>
          <p:nvPr/>
        </p:nvSpPr>
        <p:spPr>
          <a:xfrm>
            <a:off x="0" y="4983597"/>
            <a:ext cx="828532" cy="159912"/>
          </a:xfrm>
          <a:custGeom>
            <a:rect b="b" l="l" r="r" t="t"/>
            <a:pathLst>
              <a:path extrusionOk="0" h="2335" w="12098">
                <a:moveTo>
                  <a:pt x="1" y="1"/>
                </a:moveTo>
                <a:lnTo>
                  <a:pt x="1" y="2335"/>
                </a:lnTo>
                <a:lnTo>
                  <a:pt x="12098" y="2335"/>
                </a:lnTo>
                <a:lnTo>
                  <a:pt x="12098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2"/>
          <p:cNvSpPr txBox="1"/>
          <p:nvPr>
            <p:ph type="ctrTitle"/>
          </p:nvPr>
        </p:nvSpPr>
        <p:spPr>
          <a:xfrm>
            <a:off x="489975" y="1140450"/>
            <a:ext cx="7273200" cy="1910400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/>
        </p:txBody>
      </p:sp>
      <p:sp>
        <p:nvSpPr>
          <p:cNvPr id="47" name="Google Shape;47;p2"/>
          <p:cNvSpPr txBox="1"/>
          <p:nvPr>
            <p:ph idx="1" type="subTitle"/>
          </p:nvPr>
        </p:nvSpPr>
        <p:spPr>
          <a:xfrm>
            <a:off x="468200" y="3243700"/>
            <a:ext cx="72732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/>
        </p:txBody>
      </p:sp>
      <p:sp>
        <p:nvSpPr>
          <p:cNvPr id="48" name="Google Shape;48;p2"/>
          <p:cNvSpPr txBox="1"/>
          <p:nvPr/>
        </p:nvSpPr>
        <p:spPr>
          <a:xfrm>
            <a:off x="468200" y="4064000"/>
            <a:ext cx="2830200" cy="2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2"/>
                </a:solidFill>
                <a:latin typeface="Anaheim"/>
                <a:ea typeface="Anaheim"/>
                <a:cs typeface="Anaheim"/>
                <a:sym typeface="Anaheim"/>
              </a:rPr>
              <a:t>p</a:t>
            </a:r>
            <a:r>
              <a:rPr lang="en" sz="1100">
                <a:solidFill>
                  <a:schemeClr val="accent2"/>
                </a:solidFill>
                <a:latin typeface="Anaheim"/>
                <a:ea typeface="Anaheim"/>
                <a:cs typeface="Anaheim"/>
                <a:sym typeface="Anaheim"/>
              </a:rPr>
              <a:t>or Polli Cavalcanti</a:t>
            </a:r>
            <a:r>
              <a:rPr lang="en" sz="1100">
                <a:solidFill>
                  <a:schemeClr val="lt2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100">
                <a:solidFill>
                  <a:srgbClr val="F3F3F3"/>
                </a:solidFill>
                <a:latin typeface="Anaheim"/>
                <a:ea typeface="Anaheim"/>
                <a:cs typeface="Anaheim"/>
                <a:sym typeface="Anaheim"/>
              </a:rPr>
              <a:t>•</a:t>
            </a:r>
            <a:r>
              <a:rPr lang="en" sz="1100">
                <a:solidFill>
                  <a:schemeClr val="lt2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100">
                <a:solidFill>
                  <a:schemeClr val="accent5"/>
                </a:solidFill>
                <a:uFill>
                  <a:noFill/>
                </a:uFill>
                <a:latin typeface="Anaheim"/>
                <a:ea typeface="Anaheim"/>
                <a:cs typeface="Anaheim"/>
                <a:sym typeface="Anaheim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http://polli.info</a:t>
            </a:r>
            <a:r>
              <a:rPr lang="en" sz="1100">
                <a:solidFill>
                  <a:schemeClr val="accent5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endParaRPr sz="1100">
              <a:solidFill>
                <a:schemeClr val="accent5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ota al pie">
  <p:cSld name="CAPTION_ONLY_1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1"/>
          <p:cNvSpPr/>
          <p:nvPr/>
        </p:nvSpPr>
        <p:spPr>
          <a:xfrm>
            <a:off x="7928639" y="1"/>
            <a:ext cx="1215355" cy="402011"/>
          </a:xfrm>
          <a:custGeom>
            <a:rect b="b" l="l" r="r" t="t"/>
            <a:pathLst>
              <a:path extrusionOk="0" h="5002" w="15122">
                <a:moveTo>
                  <a:pt x="0" y="1"/>
                </a:moveTo>
                <a:lnTo>
                  <a:pt x="0" y="5001"/>
                </a:lnTo>
                <a:lnTo>
                  <a:pt x="15121" y="5001"/>
                </a:lnTo>
                <a:lnTo>
                  <a:pt x="1512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1"/>
          <p:cNvSpPr/>
          <p:nvPr/>
        </p:nvSpPr>
        <p:spPr>
          <a:xfrm>
            <a:off x="3511525" y="783700"/>
            <a:ext cx="5632410" cy="2353867"/>
          </a:xfrm>
          <a:custGeom>
            <a:rect b="b" l="l" r="r" t="t"/>
            <a:pathLst>
              <a:path extrusionOk="0" h="27529" w="70081">
                <a:moveTo>
                  <a:pt x="0" y="1"/>
                </a:moveTo>
                <a:lnTo>
                  <a:pt x="0" y="27528"/>
                </a:lnTo>
                <a:lnTo>
                  <a:pt x="70080" y="27528"/>
                </a:lnTo>
                <a:lnTo>
                  <a:pt x="7008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3F3F3"/>
              </a:solidFill>
            </a:endParaRPr>
          </a:p>
        </p:txBody>
      </p:sp>
      <p:sp>
        <p:nvSpPr>
          <p:cNvPr id="117" name="Google Shape;117;p11"/>
          <p:cNvSpPr txBox="1"/>
          <p:nvPr>
            <p:ph type="title"/>
          </p:nvPr>
        </p:nvSpPr>
        <p:spPr>
          <a:xfrm>
            <a:off x="3762375" y="1012300"/>
            <a:ext cx="4915200" cy="19401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500"/>
              <a:buNone/>
              <a:defRPr sz="3500">
                <a:solidFill>
                  <a:srgbClr val="F3F3F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8" name="Google Shape;118;p11"/>
          <p:cNvSpPr/>
          <p:nvPr/>
        </p:nvSpPr>
        <p:spPr>
          <a:xfrm>
            <a:off x="5865073" y="3429550"/>
            <a:ext cx="1215342" cy="259665"/>
          </a:xfrm>
          <a:custGeom>
            <a:rect b="b" l="l" r="r" t="t"/>
            <a:pathLst>
              <a:path extrusionOk="0" h="8298" w="30813">
                <a:moveTo>
                  <a:pt x="0" y="1"/>
                </a:moveTo>
                <a:lnTo>
                  <a:pt x="0" y="8297"/>
                </a:lnTo>
                <a:lnTo>
                  <a:pt x="30813" y="8297"/>
                </a:lnTo>
                <a:lnTo>
                  <a:pt x="3081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1"/>
          <p:cNvSpPr/>
          <p:nvPr/>
        </p:nvSpPr>
        <p:spPr>
          <a:xfrm>
            <a:off x="8018936" y="3429550"/>
            <a:ext cx="1124989" cy="259686"/>
          </a:xfrm>
          <a:custGeom>
            <a:rect b="b" l="l" r="r" t="t"/>
            <a:pathLst>
              <a:path extrusionOk="0" h="8298" w="35945">
                <a:moveTo>
                  <a:pt x="1" y="1"/>
                </a:moveTo>
                <a:lnTo>
                  <a:pt x="1" y="8297"/>
                </a:lnTo>
                <a:lnTo>
                  <a:pt x="35945" y="8297"/>
                </a:lnTo>
                <a:lnTo>
                  <a:pt x="35945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1"/>
          <p:cNvSpPr/>
          <p:nvPr/>
        </p:nvSpPr>
        <p:spPr>
          <a:xfrm>
            <a:off x="7083824" y="3429550"/>
            <a:ext cx="259727" cy="259665"/>
          </a:xfrm>
          <a:custGeom>
            <a:rect b="b" l="l" r="r" t="t"/>
            <a:pathLst>
              <a:path extrusionOk="0" h="8298" w="8298">
                <a:moveTo>
                  <a:pt x="0" y="1"/>
                </a:moveTo>
                <a:lnTo>
                  <a:pt x="0" y="8297"/>
                </a:lnTo>
                <a:lnTo>
                  <a:pt x="8297" y="8297"/>
                </a:lnTo>
                <a:lnTo>
                  <a:pt x="829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1"/>
          <p:cNvSpPr/>
          <p:nvPr/>
        </p:nvSpPr>
        <p:spPr>
          <a:xfrm>
            <a:off x="7496607" y="3429550"/>
            <a:ext cx="259707" cy="259686"/>
          </a:xfrm>
          <a:custGeom>
            <a:rect b="b" l="l" r="r" t="t"/>
            <a:pathLst>
              <a:path extrusionOk="0" h="8298" w="8298">
                <a:moveTo>
                  <a:pt x="1" y="1"/>
                </a:moveTo>
                <a:lnTo>
                  <a:pt x="1" y="8297"/>
                </a:lnTo>
                <a:lnTo>
                  <a:pt x="8297" y="8297"/>
                </a:lnTo>
                <a:lnTo>
                  <a:pt x="8297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" type="body"/>
          </p:nvPr>
        </p:nvSpPr>
        <p:spPr>
          <a:xfrm>
            <a:off x="311700" y="3306869"/>
            <a:ext cx="8520600" cy="65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 algn="ctr">
              <a:spcBef>
                <a:spcPts val="0"/>
              </a:spcBef>
              <a:spcAft>
                <a:spcPts val="0"/>
              </a:spcAft>
              <a:buSzPts val="1600"/>
              <a:buChar char="✦"/>
              <a:defRPr sz="1600"/>
            </a:lvl1pPr>
            <a:lvl2pPr indent="-330200" lvl="1" marL="914400" rtl="0" algn="ctr">
              <a:spcBef>
                <a:spcPts val="1600"/>
              </a:spcBef>
              <a:spcAft>
                <a:spcPts val="0"/>
              </a:spcAft>
              <a:buSzPts val="1600"/>
              <a:buChar char="✧"/>
              <a:defRPr sz="1600"/>
            </a:lvl2pPr>
            <a:lvl3pPr indent="-330200" lvl="2" marL="1371600" rtl="0" algn="ctr">
              <a:spcBef>
                <a:spcPts val="1600"/>
              </a:spcBef>
              <a:spcAft>
                <a:spcPts val="0"/>
              </a:spcAft>
              <a:buSzPts val="1600"/>
              <a:buChar char="×"/>
              <a:defRPr sz="1600"/>
            </a:lvl3pPr>
            <a:lvl4pPr indent="-330200" lvl="3" marL="1828800" rtl="0" algn="ctr">
              <a:spcBef>
                <a:spcPts val="1600"/>
              </a:spcBef>
              <a:spcAft>
                <a:spcPts val="0"/>
              </a:spcAft>
              <a:buSzPts val="1600"/>
              <a:buChar char="·"/>
              <a:defRPr sz="1600"/>
            </a:lvl4pPr>
            <a:lvl5pPr indent="-330200" lvl="4" marL="2286000" rtl="0" algn="ctr">
              <a:spcBef>
                <a:spcPts val="1600"/>
              </a:spcBef>
              <a:spcAft>
                <a:spcPts val="0"/>
              </a:spcAft>
              <a:buSzPts val="1600"/>
              <a:buChar char="⚇"/>
              <a:defRPr sz="1600"/>
            </a:lvl5pPr>
            <a:lvl6pPr indent="-330200" lvl="5" marL="2743200" rtl="0" algn="ctr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 algn="ctr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 algn="ctr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 algn="ctr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24" name="Google Shape;124;p12"/>
          <p:cNvSpPr/>
          <p:nvPr/>
        </p:nvSpPr>
        <p:spPr>
          <a:xfrm rot="10800000">
            <a:off x="2751806" y="4243474"/>
            <a:ext cx="6391269" cy="904876"/>
          </a:xfrm>
          <a:custGeom>
            <a:rect b="b" l="l" r="r" t="t"/>
            <a:pathLst>
              <a:path extrusionOk="0" h="2763" w="16884">
                <a:moveTo>
                  <a:pt x="1" y="0"/>
                </a:moveTo>
                <a:lnTo>
                  <a:pt x="1" y="2762"/>
                </a:lnTo>
                <a:lnTo>
                  <a:pt x="16884" y="2762"/>
                </a:lnTo>
                <a:lnTo>
                  <a:pt x="16884" y="0"/>
                </a:lnTo>
                <a:close/>
              </a:path>
            </a:pathLst>
          </a:custGeom>
          <a:solidFill>
            <a:srgbClr val="FFFFFF">
              <a:alpha val="125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2"/>
          <p:cNvSpPr/>
          <p:nvPr/>
        </p:nvSpPr>
        <p:spPr>
          <a:xfrm rot="10800000">
            <a:off x="1361250" y="1501127"/>
            <a:ext cx="7781825" cy="1525098"/>
          </a:xfrm>
          <a:custGeom>
            <a:rect b="b" l="l" r="r" t="t"/>
            <a:pathLst>
              <a:path extrusionOk="0" h="2775" w="2882">
                <a:moveTo>
                  <a:pt x="1" y="0"/>
                </a:moveTo>
                <a:lnTo>
                  <a:pt x="1" y="2774"/>
                </a:lnTo>
                <a:lnTo>
                  <a:pt x="2882" y="2774"/>
                </a:lnTo>
                <a:lnTo>
                  <a:pt x="288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2"/>
          <p:cNvSpPr/>
          <p:nvPr/>
        </p:nvSpPr>
        <p:spPr>
          <a:xfrm rot="10800000">
            <a:off x="2" y="1"/>
            <a:ext cx="5791098" cy="505550"/>
          </a:xfrm>
          <a:custGeom>
            <a:rect b="b" l="l" r="r" t="t"/>
            <a:pathLst>
              <a:path extrusionOk="0" h="2775" w="2882">
                <a:moveTo>
                  <a:pt x="1" y="0"/>
                </a:moveTo>
                <a:lnTo>
                  <a:pt x="1" y="2774"/>
                </a:lnTo>
                <a:lnTo>
                  <a:pt x="2882" y="2774"/>
                </a:lnTo>
                <a:lnTo>
                  <a:pt x="2882" y="0"/>
                </a:lnTo>
                <a:close/>
              </a:path>
            </a:pathLst>
          </a:custGeom>
          <a:solidFill>
            <a:srgbClr val="FFFFFF">
              <a:alpha val="313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2"/>
          <p:cNvSpPr/>
          <p:nvPr/>
        </p:nvSpPr>
        <p:spPr>
          <a:xfrm rot="10800000">
            <a:off x="21" y="1501871"/>
            <a:ext cx="1104138" cy="355443"/>
          </a:xfrm>
          <a:custGeom>
            <a:rect b="b" l="l" r="r" t="t"/>
            <a:pathLst>
              <a:path extrusionOk="0" h="2764" w="8586">
                <a:moveTo>
                  <a:pt x="1" y="1"/>
                </a:moveTo>
                <a:lnTo>
                  <a:pt x="1" y="2763"/>
                </a:lnTo>
                <a:lnTo>
                  <a:pt x="8585" y="2763"/>
                </a:lnTo>
                <a:lnTo>
                  <a:pt x="858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128" name="Google Shape;128;p12"/>
          <p:cNvSpPr/>
          <p:nvPr/>
        </p:nvSpPr>
        <p:spPr>
          <a:xfrm rot="10800000">
            <a:off x="532482" y="912524"/>
            <a:ext cx="1055445" cy="355301"/>
          </a:xfrm>
          <a:custGeom>
            <a:rect b="b" l="l" r="r" t="t"/>
            <a:pathLst>
              <a:path extrusionOk="0" h="2763" w="12348">
                <a:moveTo>
                  <a:pt x="0" y="1"/>
                </a:moveTo>
                <a:lnTo>
                  <a:pt x="0" y="2763"/>
                </a:lnTo>
                <a:lnTo>
                  <a:pt x="12347" y="2763"/>
                </a:lnTo>
                <a:lnTo>
                  <a:pt x="12347" y="1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2"/>
          <p:cNvSpPr/>
          <p:nvPr/>
        </p:nvSpPr>
        <p:spPr>
          <a:xfrm rot="10800000">
            <a:off x="7173125" y="912516"/>
            <a:ext cx="1970757" cy="355315"/>
          </a:xfrm>
          <a:custGeom>
            <a:rect b="b" l="l" r="r" t="t"/>
            <a:pathLst>
              <a:path extrusionOk="0" h="2763" w="15325">
                <a:moveTo>
                  <a:pt x="1" y="1"/>
                </a:moveTo>
                <a:lnTo>
                  <a:pt x="1" y="2763"/>
                </a:lnTo>
                <a:lnTo>
                  <a:pt x="15324" y="2763"/>
                </a:lnTo>
                <a:lnTo>
                  <a:pt x="1532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130" name="Google Shape;130;p12"/>
          <p:cNvSpPr/>
          <p:nvPr/>
        </p:nvSpPr>
        <p:spPr>
          <a:xfrm rot="10800000">
            <a:off x="1814348" y="912516"/>
            <a:ext cx="1600139" cy="355315"/>
          </a:xfrm>
          <a:custGeom>
            <a:rect b="b" l="l" r="r" t="t"/>
            <a:pathLst>
              <a:path extrusionOk="0" h="2763" w="12443">
                <a:moveTo>
                  <a:pt x="0" y="1"/>
                </a:moveTo>
                <a:lnTo>
                  <a:pt x="0" y="2763"/>
                </a:lnTo>
                <a:lnTo>
                  <a:pt x="12442" y="2763"/>
                </a:lnTo>
                <a:lnTo>
                  <a:pt x="1244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2"/>
          <p:cNvSpPr/>
          <p:nvPr/>
        </p:nvSpPr>
        <p:spPr>
          <a:xfrm rot="10800000">
            <a:off x="4523560" y="323049"/>
            <a:ext cx="2095515" cy="356851"/>
          </a:xfrm>
          <a:custGeom>
            <a:rect b="b" l="l" r="r" t="t"/>
            <a:pathLst>
              <a:path extrusionOk="0" h="2775" w="16884">
                <a:moveTo>
                  <a:pt x="0" y="1"/>
                </a:moveTo>
                <a:lnTo>
                  <a:pt x="0" y="2775"/>
                </a:lnTo>
                <a:lnTo>
                  <a:pt x="16883" y="2775"/>
                </a:lnTo>
                <a:lnTo>
                  <a:pt x="1688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2"/>
          <p:cNvSpPr/>
          <p:nvPr/>
        </p:nvSpPr>
        <p:spPr>
          <a:xfrm rot="10800000">
            <a:off x="7381057" y="3345678"/>
            <a:ext cx="1762943" cy="355322"/>
          </a:xfrm>
          <a:custGeom>
            <a:rect b="b" l="l" r="r" t="t"/>
            <a:pathLst>
              <a:path extrusionOk="0" h="2763" w="16884">
                <a:moveTo>
                  <a:pt x="1" y="0"/>
                </a:moveTo>
                <a:lnTo>
                  <a:pt x="1" y="2762"/>
                </a:lnTo>
                <a:lnTo>
                  <a:pt x="16884" y="2762"/>
                </a:lnTo>
                <a:lnTo>
                  <a:pt x="1688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2"/>
          <p:cNvSpPr/>
          <p:nvPr/>
        </p:nvSpPr>
        <p:spPr>
          <a:xfrm rot="10800000">
            <a:off x="-4" y="2084924"/>
            <a:ext cx="1785554" cy="356851"/>
          </a:xfrm>
          <a:custGeom>
            <a:rect b="b" l="l" r="r" t="t"/>
            <a:pathLst>
              <a:path extrusionOk="0" h="2775" w="15325">
                <a:moveTo>
                  <a:pt x="1" y="0"/>
                </a:moveTo>
                <a:lnTo>
                  <a:pt x="1" y="2774"/>
                </a:lnTo>
                <a:lnTo>
                  <a:pt x="15324" y="2774"/>
                </a:lnTo>
                <a:lnTo>
                  <a:pt x="1532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2"/>
          <p:cNvSpPr/>
          <p:nvPr/>
        </p:nvSpPr>
        <p:spPr>
          <a:xfrm rot="10800000">
            <a:off x="656319" y="4788199"/>
            <a:ext cx="2628881" cy="355301"/>
          </a:xfrm>
          <a:custGeom>
            <a:rect b="b" l="l" r="r" t="t"/>
            <a:pathLst>
              <a:path extrusionOk="0" h="2763" w="16884">
                <a:moveTo>
                  <a:pt x="1" y="0"/>
                </a:moveTo>
                <a:lnTo>
                  <a:pt x="1" y="2762"/>
                </a:lnTo>
                <a:lnTo>
                  <a:pt x="16884" y="2762"/>
                </a:lnTo>
                <a:lnTo>
                  <a:pt x="168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2"/>
          <p:cNvSpPr txBox="1"/>
          <p:nvPr>
            <p:ph hasCustomPrompt="1" type="title"/>
          </p:nvPr>
        </p:nvSpPr>
        <p:spPr>
          <a:xfrm>
            <a:off x="311700" y="1847850"/>
            <a:ext cx="8520600" cy="13827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500"/>
              <a:buNone/>
              <a:defRPr sz="1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hree columns">
  <p:cSld name="CUSTOM_1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14"/>
          <p:cNvGrpSpPr/>
          <p:nvPr/>
        </p:nvGrpSpPr>
        <p:grpSpPr>
          <a:xfrm>
            <a:off x="-25" y="2816286"/>
            <a:ext cx="9144046" cy="948350"/>
            <a:chOff x="-25" y="2816286"/>
            <a:chExt cx="9144046" cy="948350"/>
          </a:xfrm>
        </p:grpSpPr>
        <p:sp>
          <p:nvSpPr>
            <p:cNvPr id="139" name="Google Shape;139;p14"/>
            <p:cNvSpPr/>
            <p:nvPr/>
          </p:nvSpPr>
          <p:spPr>
            <a:xfrm>
              <a:off x="5439453" y="3632754"/>
              <a:ext cx="142155" cy="131882"/>
            </a:xfrm>
            <a:custGeom>
              <a:rect b="b" l="l" r="r" t="t"/>
              <a:pathLst>
                <a:path extrusionOk="0" h="4121" w="4442">
                  <a:moveTo>
                    <a:pt x="1" y="1"/>
                  </a:moveTo>
                  <a:lnTo>
                    <a:pt x="1" y="4120"/>
                  </a:lnTo>
                  <a:lnTo>
                    <a:pt x="4442" y="4120"/>
                  </a:lnTo>
                  <a:lnTo>
                    <a:pt x="4442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4"/>
            <p:cNvSpPr/>
            <p:nvPr/>
          </p:nvSpPr>
          <p:spPr>
            <a:xfrm>
              <a:off x="5723675" y="3632754"/>
              <a:ext cx="2948838" cy="131882"/>
            </a:xfrm>
            <a:custGeom>
              <a:rect b="b" l="l" r="r" t="t"/>
              <a:pathLst>
                <a:path extrusionOk="0" h="4121" w="92144">
                  <a:moveTo>
                    <a:pt x="1" y="1"/>
                  </a:moveTo>
                  <a:lnTo>
                    <a:pt x="1" y="4120"/>
                  </a:lnTo>
                  <a:lnTo>
                    <a:pt x="92143" y="4120"/>
                  </a:lnTo>
                  <a:lnTo>
                    <a:pt x="92143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4"/>
            <p:cNvSpPr/>
            <p:nvPr/>
          </p:nvSpPr>
          <p:spPr>
            <a:xfrm>
              <a:off x="4574596" y="3360726"/>
              <a:ext cx="1353834" cy="131882"/>
            </a:xfrm>
            <a:custGeom>
              <a:rect b="b" l="l" r="r" t="t"/>
              <a:pathLst>
                <a:path extrusionOk="0" h="4121" w="42304">
                  <a:moveTo>
                    <a:pt x="0" y="1"/>
                  </a:moveTo>
                  <a:lnTo>
                    <a:pt x="0" y="4120"/>
                  </a:lnTo>
                  <a:lnTo>
                    <a:pt x="42303" y="4120"/>
                  </a:lnTo>
                  <a:lnTo>
                    <a:pt x="42303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4"/>
            <p:cNvSpPr/>
            <p:nvPr/>
          </p:nvSpPr>
          <p:spPr>
            <a:xfrm>
              <a:off x="5129312" y="2816286"/>
              <a:ext cx="1148858" cy="131498"/>
            </a:xfrm>
            <a:custGeom>
              <a:rect b="b" l="l" r="r" t="t"/>
              <a:pathLst>
                <a:path extrusionOk="0" h="4109" w="35899">
                  <a:moveTo>
                    <a:pt x="1" y="1"/>
                  </a:moveTo>
                  <a:lnTo>
                    <a:pt x="1" y="4108"/>
                  </a:lnTo>
                  <a:lnTo>
                    <a:pt x="35898" y="4108"/>
                  </a:lnTo>
                  <a:lnTo>
                    <a:pt x="35898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4"/>
            <p:cNvSpPr/>
            <p:nvPr/>
          </p:nvSpPr>
          <p:spPr>
            <a:xfrm>
              <a:off x="3376749" y="3632754"/>
              <a:ext cx="142155" cy="131882"/>
            </a:xfrm>
            <a:custGeom>
              <a:rect b="b" l="l" r="r" t="t"/>
              <a:pathLst>
                <a:path extrusionOk="0" h="4121" w="4442">
                  <a:moveTo>
                    <a:pt x="0" y="1"/>
                  </a:moveTo>
                  <a:lnTo>
                    <a:pt x="0" y="4120"/>
                  </a:lnTo>
                  <a:lnTo>
                    <a:pt x="4441" y="4120"/>
                  </a:lnTo>
                  <a:lnTo>
                    <a:pt x="4441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4"/>
            <p:cNvSpPr/>
            <p:nvPr/>
          </p:nvSpPr>
          <p:spPr>
            <a:xfrm>
              <a:off x="3077647" y="2816286"/>
              <a:ext cx="370397" cy="131498"/>
            </a:xfrm>
            <a:custGeom>
              <a:rect b="b" l="l" r="r" t="t"/>
              <a:pathLst>
                <a:path extrusionOk="0" h="4109" w="11574">
                  <a:moveTo>
                    <a:pt x="1" y="1"/>
                  </a:moveTo>
                  <a:lnTo>
                    <a:pt x="1" y="4108"/>
                  </a:lnTo>
                  <a:lnTo>
                    <a:pt x="11574" y="4108"/>
                  </a:lnTo>
                  <a:lnTo>
                    <a:pt x="11574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4"/>
            <p:cNvSpPr/>
            <p:nvPr/>
          </p:nvSpPr>
          <p:spPr>
            <a:xfrm>
              <a:off x="3542860" y="2816286"/>
              <a:ext cx="139467" cy="131498"/>
            </a:xfrm>
            <a:custGeom>
              <a:rect b="b" l="l" r="r" t="t"/>
              <a:pathLst>
                <a:path extrusionOk="0" h="4109" w="4358">
                  <a:moveTo>
                    <a:pt x="0" y="1"/>
                  </a:moveTo>
                  <a:lnTo>
                    <a:pt x="0" y="4108"/>
                  </a:lnTo>
                  <a:lnTo>
                    <a:pt x="4358" y="4108"/>
                  </a:lnTo>
                  <a:lnTo>
                    <a:pt x="4358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4"/>
            <p:cNvSpPr/>
            <p:nvPr/>
          </p:nvSpPr>
          <p:spPr>
            <a:xfrm>
              <a:off x="3723818" y="3088314"/>
              <a:ext cx="366205" cy="131882"/>
            </a:xfrm>
            <a:custGeom>
              <a:rect b="b" l="l" r="r" t="t"/>
              <a:pathLst>
                <a:path extrusionOk="0" h="4121" w="11443">
                  <a:moveTo>
                    <a:pt x="1" y="1"/>
                  </a:moveTo>
                  <a:lnTo>
                    <a:pt x="1" y="4120"/>
                  </a:lnTo>
                  <a:lnTo>
                    <a:pt x="11443" y="4120"/>
                  </a:lnTo>
                  <a:lnTo>
                    <a:pt x="11443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4"/>
            <p:cNvSpPr/>
            <p:nvPr/>
          </p:nvSpPr>
          <p:spPr>
            <a:xfrm>
              <a:off x="2734770" y="3088314"/>
              <a:ext cx="891622" cy="131882"/>
            </a:xfrm>
            <a:custGeom>
              <a:rect b="b" l="l" r="r" t="t"/>
              <a:pathLst>
                <a:path extrusionOk="0" h="4121" w="27861">
                  <a:moveTo>
                    <a:pt x="0" y="1"/>
                  </a:moveTo>
                  <a:lnTo>
                    <a:pt x="0" y="4120"/>
                  </a:lnTo>
                  <a:lnTo>
                    <a:pt x="27861" y="4120"/>
                  </a:lnTo>
                  <a:lnTo>
                    <a:pt x="27861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4"/>
            <p:cNvSpPr/>
            <p:nvPr/>
          </p:nvSpPr>
          <p:spPr>
            <a:xfrm>
              <a:off x="864832" y="3632754"/>
              <a:ext cx="142155" cy="131882"/>
            </a:xfrm>
            <a:custGeom>
              <a:rect b="b" l="l" r="r" t="t"/>
              <a:pathLst>
                <a:path extrusionOk="0" h="4121" w="4442">
                  <a:moveTo>
                    <a:pt x="0" y="1"/>
                  </a:moveTo>
                  <a:lnTo>
                    <a:pt x="0" y="4120"/>
                  </a:lnTo>
                  <a:lnTo>
                    <a:pt x="4441" y="4120"/>
                  </a:lnTo>
                  <a:lnTo>
                    <a:pt x="4441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4"/>
            <p:cNvSpPr/>
            <p:nvPr/>
          </p:nvSpPr>
          <p:spPr>
            <a:xfrm>
              <a:off x="1149054" y="3632754"/>
              <a:ext cx="2031679" cy="131882"/>
            </a:xfrm>
            <a:custGeom>
              <a:rect b="b" l="l" r="r" t="t"/>
              <a:pathLst>
                <a:path extrusionOk="0" h="4121" w="63485">
                  <a:moveTo>
                    <a:pt x="0" y="1"/>
                  </a:moveTo>
                  <a:lnTo>
                    <a:pt x="0" y="4120"/>
                  </a:lnTo>
                  <a:lnTo>
                    <a:pt x="63484" y="4120"/>
                  </a:lnTo>
                  <a:lnTo>
                    <a:pt x="63484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4"/>
            <p:cNvSpPr/>
            <p:nvPr/>
          </p:nvSpPr>
          <p:spPr>
            <a:xfrm>
              <a:off x="-25" y="3360726"/>
              <a:ext cx="1353802" cy="131882"/>
            </a:xfrm>
            <a:custGeom>
              <a:rect b="b" l="l" r="r" t="t"/>
              <a:pathLst>
                <a:path extrusionOk="0" h="4121" w="42303">
                  <a:moveTo>
                    <a:pt x="0" y="1"/>
                  </a:moveTo>
                  <a:lnTo>
                    <a:pt x="0" y="4120"/>
                  </a:lnTo>
                  <a:lnTo>
                    <a:pt x="42303" y="4120"/>
                  </a:lnTo>
                  <a:lnTo>
                    <a:pt x="42303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4"/>
            <p:cNvSpPr/>
            <p:nvPr/>
          </p:nvSpPr>
          <p:spPr>
            <a:xfrm>
              <a:off x="824064" y="2816286"/>
              <a:ext cx="1337833" cy="131498"/>
            </a:xfrm>
            <a:custGeom>
              <a:rect b="b" l="l" r="r" t="t"/>
              <a:pathLst>
                <a:path extrusionOk="0" h="4109" w="41804">
                  <a:moveTo>
                    <a:pt x="0" y="1"/>
                  </a:moveTo>
                  <a:lnTo>
                    <a:pt x="0" y="4108"/>
                  </a:lnTo>
                  <a:lnTo>
                    <a:pt x="41803" y="4108"/>
                  </a:lnTo>
                  <a:lnTo>
                    <a:pt x="41803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4"/>
            <p:cNvSpPr/>
            <p:nvPr/>
          </p:nvSpPr>
          <p:spPr>
            <a:xfrm>
              <a:off x="582114" y="2816286"/>
              <a:ext cx="139499" cy="131498"/>
            </a:xfrm>
            <a:custGeom>
              <a:rect b="b" l="l" r="r" t="t"/>
              <a:pathLst>
                <a:path extrusionOk="0" h="4109" w="4359">
                  <a:moveTo>
                    <a:pt x="1" y="1"/>
                  </a:moveTo>
                  <a:lnTo>
                    <a:pt x="1" y="4108"/>
                  </a:lnTo>
                  <a:lnTo>
                    <a:pt x="4358" y="4108"/>
                  </a:lnTo>
                  <a:lnTo>
                    <a:pt x="4358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4"/>
            <p:cNvSpPr/>
            <p:nvPr/>
          </p:nvSpPr>
          <p:spPr>
            <a:xfrm>
              <a:off x="8756420" y="3632754"/>
              <a:ext cx="142155" cy="131882"/>
            </a:xfrm>
            <a:custGeom>
              <a:rect b="b" l="l" r="r" t="t"/>
              <a:pathLst>
                <a:path extrusionOk="0" h="4121" w="4442">
                  <a:moveTo>
                    <a:pt x="0" y="1"/>
                  </a:moveTo>
                  <a:lnTo>
                    <a:pt x="0" y="4120"/>
                  </a:lnTo>
                  <a:lnTo>
                    <a:pt x="4441" y="4120"/>
                  </a:lnTo>
                  <a:lnTo>
                    <a:pt x="4441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4"/>
            <p:cNvSpPr/>
            <p:nvPr/>
          </p:nvSpPr>
          <p:spPr>
            <a:xfrm>
              <a:off x="7790219" y="3360726"/>
              <a:ext cx="1353802" cy="131882"/>
            </a:xfrm>
            <a:custGeom>
              <a:rect b="b" l="l" r="r" t="t"/>
              <a:pathLst>
                <a:path extrusionOk="0" h="4121" w="42303">
                  <a:moveTo>
                    <a:pt x="0" y="1"/>
                  </a:moveTo>
                  <a:lnTo>
                    <a:pt x="0" y="4120"/>
                  </a:lnTo>
                  <a:lnTo>
                    <a:pt x="42303" y="4120"/>
                  </a:lnTo>
                  <a:lnTo>
                    <a:pt x="42303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4"/>
            <p:cNvSpPr/>
            <p:nvPr/>
          </p:nvSpPr>
          <p:spPr>
            <a:xfrm>
              <a:off x="6982098" y="2816286"/>
              <a:ext cx="1154938" cy="131498"/>
            </a:xfrm>
            <a:custGeom>
              <a:rect b="b" l="l" r="r" t="t"/>
              <a:pathLst>
                <a:path extrusionOk="0" h="4109" w="36089">
                  <a:moveTo>
                    <a:pt x="1" y="1"/>
                  </a:moveTo>
                  <a:lnTo>
                    <a:pt x="1" y="4108"/>
                  </a:lnTo>
                  <a:lnTo>
                    <a:pt x="36089" y="4108"/>
                  </a:lnTo>
                  <a:lnTo>
                    <a:pt x="36089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4"/>
            <p:cNvSpPr/>
            <p:nvPr/>
          </p:nvSpPr>
          <p:spPr>
            <a:xfrm>
              <a:off x="8279016" y="2816286"/>
              <a:ext cx="139883" cy="131498"/>
            </a:xfrm>
            <a:custGeom>
              <a:rect b="b" l="l" r="r" t="t"/>
              <a:pathLst>
                <a:path extrusionOk="0" h="4109" w="4371">
                  <a:moveTo>
                    <a:pt x="1" y="1"/>
                  </a:moveTo>
                  <a:lnTo>
                    <a:pt x="1" y="4108"/>
                  </a:lnTo>
                  <a:lnTo>
                    <a:pt x="4370" y="4108"/>
                  </a:lnTo>
                  <a:lnTo>
                    <a:pt x="4370" y="1"/>
                  </a:lnTo>
                  <a:close/>
                </a:path>
              </a:pathLst>
            </a:custGeom>
            <a:solidFill>
              <a:srgbClr val="FFFFFF">
                <a:alpha val="6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7" name="Google Shape;157;p14"/>
          <p:cNvSpPr txBox="1"/>
          <p:nvPr>
            <p:ph type="ctrTitle"/>
          </p:nvPr>
        </p:nvSpPr>
        <p:spPr>
          <a:xfrm flipH="1">
            <a:off x="6355375" y="-142871"/>
            <a:ext cx="1435800" cy="430500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8" name="Google Shape;158;p14"/>
          <p:cNvSpPr txBox="1"/>
          <p:nvPr>
            <p:ph idx="1" type="subTitle"/>
          </p:nvPr>
        </p:nvSpPr>
        <p:spPr>
          <a:xfrm flipH="1">
            <a:off x="6040625" y="1928650"/>
            <a:ext cx="2066400" cy="4305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>
                <a:latin typeface="Anaheim"/>
                <a:ea typeface="Anaheim"/>
                <a:cs typeface="Anaheim"/>
                <a:sym typeface="Anaheim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9pPr>
          </a:lstStyle>
          <a:p/>
        </p:txBody>
      </p:sp>
      <p:sp>
        <p:nvSpPr>
          <p:cNvPr id="159" name="Google Shape;159;p14"/>
          <p:cNvSpPr txBox="1"/>
          <p:nvPr>
            <p:ph idx="2" type="ctrTitle"/>
          </p:nvPr>
        </p:nvSpPr>
        <p:spPr>
          <a:xfrm flipH="1">
            <a:off x="1037600" y="1428754"/>
            <a:ext cx="2066400" cy="430500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2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0" name="Google Shape;160;p14"/>
          <p:cNvSpPr txBox="1"/>
          <p:nvPr>
            <p:ph idx="3" type="subTitle"/>
          </p:nvPr>
        </p:nvSpPr>
        <p:spPr>
          <a:xfrm flipH="1">
            <a:off x="1037000" y="1928650"/>
            <a:ext cx="2067000" cy="4305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>
                <a:latin typeface="Anaheim"/>
                <a:ea typeface="Anaheim"/>
                <a:cs typeface="Anaheim"/>
                <a:sym typeface="Anaheim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9pPr>
          </a:lstStyle>
          <a:p/>
        </p:txBody>
      </p:sp>
      <p:sp>
        <p:nvSpPr>
          <p:cNvPr id="161" name="Google Shape;161;p14"/>
          <p:cNvSpPr txBox="1"/>
          <p:nvPr>
            <p:ph idx="4" type="ctrTitle"/>
          </p:nvPr>
        </p:nvSpPr>
        <p:spPr>
          <a:xfrm flipH="1">
            <a:off x="3829056" y="-219071"/>
            <a:ext cx="1466400" cy="430500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2" name="Google Shape;162;p14"/>
          <p:cNvSpPr txBox="1"/>
          <p:nvPr>
            <p:ph idx="5" type="subTitle"/>
          </p:nvPr>
        </p:nvSpPr>
        <p:spPr>
          <a:xfrm flipH="1">
            <a:off x="3539465" y="1928650"/>
            <a:ext cx="2067000" cy="4305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>
                <a:latin typeface="Anaheim"/>
                <a:ea typeface="Anaheim"/>
                <a:cs typeface="Anaheim"/>
                <a:sym typeface="Anaheim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None/>
              <a:defRPr sz="1400">
                <a:latin typeface="Anaheim"/>
                <a:ea typeface="Anaheim"/>
                <a:cs typeface="Anaheim"/>
                <a:sym typeface="Anaheim"/>
              </a:defRPr>
            </a:lvl9pPr>
          </a:lstStyle>
          <a:p/>
        </p:txBody>
      </p:sp>
      <p:sp>
        <p:nvSpPr>
          <p:cNvPr id="163" name="Google Shape;163;p14"/>
          <p:cNvSpPr txBox="1"/>
          <p:nvPr>
            <p:ph idx="6" type="title"/>
          </p:nvPr>
        </p:nvSpPr>
        <p:spPr>
          <a:xfrm>
            <a:off x="1278000" y="342000"/>
            <a:ext cx="65880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3F3F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3F3F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3F3F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3F3F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3F3F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3F3F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3F3F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3F3F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3F3F3"/>
                </a:solidFill>
              </a:defRPr>
            </a:lvl9pPr>
          </a:lstStyle>
          <a:p/>
        </p:txBody>
      </p:sp>
      <p:sp>
        <p:nvSpPr>
          <p:cNvPr id="164" name="Google Shape;164;p14"/>
          <p:cNvSpPr txBox="1"/>
          <p:nvPr>
            <p:ph idx="7" type="ctrTitle"/>
          </p:nvPr>
        </p:nvSpPr>
        <p:spPr>
          <a:xfrm flipH="1">
            <a:off x="3539112" y="1428754"/>
            <a:ext cx="2066400" cy="430500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2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5" name="Google Shape;165;p14"/>
          <p:cNvSpPr txBox="1"/>
          <p:nvPr>
            <p:ph idx="8" type="ctrTitle"/>
          </p:nvPr>
        </p:nvSpPr>
        <p:spPr>
          <a:xfrm flipH="1">
            <a:off x="6041962" y="1428754"/>
            <a:ext cx="2066400" cy="430500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2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5"/>
          <p:cNvSpPr/>
          <p:nvPr/>
        </p:nvSpPr>
        <p:spPr>
          <a:xfrm>
            <a:off x="0" y="1584850"/>
            <a:ext cx="4361919" cy="241405"/>
          </a:xfrm>
          <a:custGeom>
            <a:rect b="b" l="l" r="r" t="t"/>
            <a:pathLst>
              <a:path extrusionOk="0" h="5859" w="146079">
                <a:moveTo>
                  <a:pt x="1" y="1"/>
                </a:moveTo>
                <a:lnTo>
                  <a:pt x="1" y="5858"/>
                </a:lnTo>
                <a:lnTo>
                  <a:pt x="146079" y="5858"/>
                </a:lnTo>
                <a:lnTo>
                  <a:pt x="14607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5"/>
          <p:cNvSpPr/>
          <p:nvPr/>
        </p:nvSpPr>
        <p:spPr>
          <a:xfrm>
            <a:off x="6076300" y="1584850"/>
            <a:ext cx="1243658" cy="241393"/>
          </a:xfrm>
          <a:custGeom>
            <a:rect b="b" l="l" r="r" t="t"/>
            <a:pathLst>
              <a:path extrusionOk="0" h="5847" w="19503">
                <a:moveTo>
                  <a:pt x="0" y="1"/>
                </a:moveTo>
                <a:lnTo>
                  <a:pt x="0" y="5847"/>
                </a:lnTo>
                <a:lnTo>
                  <a:pt x="19503" y="5847"/>
                </a:lnTo>
                <a:lnTo>
                  <a:pt x="1950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5"/>
          <p:cNvSpPr/>
          <p:nvPr/>
        </p:nvSpPr>
        <p:spPr>
          <a:xfrm>
            <a:off x="2172024" y="3002644"/>
            <a:ext cx="1243656" cy="240911"/>
          </a:xfrm>
          <a:custGeom>
            <a:rect b="b" l="l" r="r" t="t"/>
            <a:pathLst>
              <a:path extrusionOk="0" h="5847" w="30184">
                <a:moveTo>
                  <a:pt x="1" y="0"/>
                </a:moveTo>
                <a:lnTo>
                  <a:pt x="1" y="5846"/>
                </a:lnTo>
                <a:lnTo>
                  <a:pt x="30183" y="5846"/>
                </a:lnTo>
                <a:lnTo>
                  <a:pt x="3018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5"/>
          <p:cNvSpPr/>
          <p:nvPr/>
        </p:nvSpPr>
        <p:spPr>
          <a:xfrm>
            <a:off x="4667250" y="3002650"/>
            <a:ext cx="4476882" cy="240896"/>
          </a:xfrm>
          <a:custGeom>
            <a:rect b="b" l="l" r="r" t="t"/>
            <a:pathLst>
              <a:path extrusionOk="0" h="5847" w="106491">
                <a:moveTo>
                  <a:pt x="1" y="0"/>
                </a:moveTo>
                <a:lnTo>
                  <a:pt x="1" y="5846"/>
                </a:lnTo>
                <a:lnTo>
                  <a:pt x="106490" y="5846"/>
                </a:lnTo>
                <a:lnTo>
                  <a:pt x="10649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5"/>
          <p:cNvSpPr/>
          <p:nvPr/>
        </p:nvSpPr>
        <p:spPr>
          <a:xfrm>
            <a:off x="4552950" y="1584850"/>
            <a:ext cx="1342466" cy="241405"/>
          </a:xfrm>
          <a:custGeom>
            <a:rect b="b" l="l" r="r" t="t"/>
            <a:pathLst>
              <a:path extrusionOk="0" h="5859" w="146079">
                <a:moveTo>
                  <a:pt x="1" y="1"/>
                </a:moveTo>
                <a:lnTo>
                  <a:pt x="1" y="5858"/>
                </a:lnTo>
                <a:lnTo>
                  <a:pt x="146079" y="5858"/>
                </a:lnTo>
                <a:lnTo>
                  <a:pt x="14607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5"/>
          <p:cNvSpPr txBox="1"/>
          <p:nvPr>
            <p:ph type="ctrTitle"/>
          </p:nvPr>
        </p:nvSpPr>
        <p:spPr>
          <a:xfrm flipH="1">
            <a:off x="2189800" y="1848349"/>
            <a:ext cx="2163900" cy="2409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73" name="Google Shape;173;p15"/>
          <p:cNvSpPr txBox="1"/>
          <p:nvPr>
            <p:ph idx="1" type="subTitle"/>
          </p:nvPr>
        </p:nvSpPr>
        <p:spPr>
          <a:xfrm flipH="1">
            <a:off x="2189801" y="2162325"/>
            <a:ext cx="2163900" cy="4266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9pPr>
          </a:lstStyle>
          <a:p/>
        </p:txBody>
      </p:sp>
      <p:sp>
        <p:nvSpPr>
          <p:cNvPr id="174" name="Google Shape;174;p15"/>
          <p:cNvSpPr txBox="1"/>
          <p:nvPr>
            <p:ph idx="2" type="ctrTitle"/>
          </p:nvPr>
        </p:nvSpPr>
        <p:spPr>
          <a:xfrm flipH="1">
            <a:off x="4811675" y="1848401"/>
            <a:ext cx="2163900" cy="2409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75" name="Google Shape;175;p15"/>
          <p:cNvSpPr txBox="1"/>
          <p:nvPr>
            <p:ph idx="3" type="subTitle"/>
          </p:nvPr>
        </p:nvSpPr>
        <p:spPr>
          <a:xfrm flipH="1">
            <a:off x="4811675" y="2163531"/>
            <a:ext cx="2163900" cy="4266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9pPr>
          </a:lstStyle>
          <a:p/>
        </p:txBody>
      </p:sp>
      <p:sp>
        <p:nvSpPr>
          <p:cNvPr id="176" name="Google Shape;176;p15"/>
          <p:cNvSpPr txBox="1"/>
          <p:nvPr>
            <p:ph idx="4" type="ctrTitle"/>
          </p:nvPr>
        </p:nvSpPr>
        <p:spPr>
          <a:xfrm flipH="1">
            <a:off x="2189796" y="3103412"/>
            <a:ext cx="21639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77" name="Google Shape;177;p15"/>
          <p:cNvSpPr txBox="1"/>
          <p:nvPr>
            <p:ph idx="5" type="title"/>
          </p:nvPr>
        </p:nvSpPr>
        <p:spPr>
          <a:xfrm>
            <a:off x="1278000" y="342000"/>
            <a:ext cx="65880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78" name="Google Shape;178;p15"/>
          <p:cNvSpPr txBox="1"/>
          <p:nvPr>
            <p:ph idx="6" type="ctrTitle"/>
          </p:nvPr>
        </p:nvSpPr>
        <p:spPr>
          <a:xfrm flipH="1">
            <a:off x="2189800" y="3258286"/>
            <a:ext cx="2163900" cy="2409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79" name="Google Shape;179;p15"/>
          <p:cNvSpPr txBox="1"/>
          <p:nvPr>
            <p:ph idx="7" type="subTitle"/>
          </p:nvPr>
        </p:nvSpPr>
        <p:spPr>
          <a:xfrm flipH="1">
            <a:off x="2189801" y="3572262"/>
            <a:ext cx="2163900" cy="4266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9pPr>
          </a:lstStyle>
          <a:p/>
        </p:txBody>
      </p:sp>
      <p:sp>
        <p:nvSpPr>
          <p:cNvPr id="180" name="Google Shape;180;p15"/>
          <p:cNvSpPr txBox="1"/>
          <p:nvPr>
            <p:ph idx="8" type="ctrTitle"/>
          </p:nvPr>
        </p:nvSpPr>
        <p:spPr>
          <a:xfrm flipH="1">
            <a:off x="4811675" y="3258338"/>
            <a:ext cx="2163900" cy="2409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81" name="Google Shape;181;p15"/>
          <p:cNvSpPr txBox="1"/>
          <p:nvPr>
            <p:ph idx="9" type="subTitle"/>
          </p:nvPr>
        </p:nvSpPr>
        <p:spPr>
          <a:xfrm flipH="1">
            <a:off x="4811675" y="3573468"/>
            <a:ext cx="2163900" cy="4266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Four Columns">
  <p:cSld name="CUSTOM_6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6"/>
          <p:cNvSpPr txBox="1"/>
          <p:nvPr>
            <p:ph type="ctrTitle"/>
          </p:nvPr>
        </p:nvSpPr>
        <p:spPr>
          <a:xfrm flipH="1">
            <a:off x="2266008" y="1775350"/>
            <a:ext cx="2163900" cy="3567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4" name="Google Shape;184;p16"/>
          <p:cNvSpPr txBox="1"/>
          <p:nvPr>
            <p:ph idx="2" type="ctrTitle"/>
          </p:nvPr>
        </p:nvSpPr>
        <p:spPr>
          <a:xfrm flipH="1">
            <a:off x="4714188" y="1775427"/>
            <a:ext cx="2163900" cy="3567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5" name="Google Shape;185;p16"/>
          <p:cNvSpPr txBox="1"/>
          <p:nvPr>
            <p:ph idx="1" type="subTitle"/>
          </p:nvPr>
        </p:nvSpPr>
        <p:spPr>
          <a:xfrm flipH="1">
            <a:off x="4714175" y="2208199"/>
            <a:ext cx="2163900" cy="4131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86" name="Google Shape;186;p16"/>
          <p:cNvSpPr txBox="1"/>
          <p:nvPr>
            <p:ph idx="3" type="ctrTitle"/>
          </p:nvPr>
        </p:nvSpPr>
        <p:spPr>
          <a:xfrm flipH="1">
            <a:off x="2266001" y="3155675"/>
            <a:ext cx="2163900" cy="3567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7" name="Google Shape;187;p16"/>
          <p:cNvSpPr txBox="1"/>
          <p:nvPr>
            <p:ph idx="4" type="subTitle"/>
          </p:nvPr>
        </p:nvSpPr>
        <p:spPr>
          <a:xfrm flipH="1">
            <a:off x="2266000" y="3585925"/>
            <a:ext cx="2163900" cy="4131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88" name="Google Shape;188;p16"/>
          <p:cNvSpPr txBox="1"/>
          <p:nvPr>
            <p:ph idx="5" type="ctrTitle"/>
          </p:nvPr>
        </p:nvSpPr>
        <p:spPr>
          <a:xfrm flipH="1">
            <a:off x="4714200" y="3155754"/>
            <a:ext cx="2163900" cy="3567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9" name="Google Shape;189;p16"/>
          <p:cNvSpPr txBox="1"/>
          <p:nvPr>
            <p:ph idx="6" type="subTitle"/>
          </p:nvPr>
        </p:nvSpPr>
        <p:spPr>
          <a:xfrm flipH="1">
            <a:off x="4714175" y="3585925"/>
            <a:ext cx="2163900" cy="4131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90" name="Google Shape;190;p16"/>
          <p:cNvSpPr txBox="1"/>
          <p:nvPr>
            <p:ph idx="7" type="title"/>
          </p:nvPr>
        </p:nvSpPr>
        <p:spPr>
          <a:xfrm>
            <a:off x="1278050" y="343200"/>
            <a:ext cx="65880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91" name="Google Shape;191;p16"/>
          <p:cNvSpPr txBox="1"/>
          <p:nvPr>
            <p:ph idx="8" type="subTitle"/>
          </p:nvPr>
        </p:nvSpPr>
        <p:spPr>
          <a:xfrm flipH="1">
            <a:off x="2266008" y="2208197"/>
            <a:ext cx="2163900" cy="4131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1">
  <p:cSld name="CUSTOM_14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7"/>
          <p:cNvSpPr txBox="1"/>
          <p:nvPr>
            <p:ph type="title"/>
          </p:nvPr>
        </p:nvSpPr>
        <p:spPr>
          <a:xfrm>
            <a:off x="5438775" y="1168325"/>
            <a:ext cx="31242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3F3F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3F3F3"/>
                </a:solidFill>
              </a:defRPr>
            </a:lvl9pPr>
          </a:lstStyle>
          <a:p/>
        </p:txBody>
      </p:sp>
      <p:sp>
        <p:nvSpPr>
          <p:cNvPr id="194" name="Google Shape;194;p17"/>
          <p:cNvSpPr/>
          <p:nvPr/>
        </p:nvSpPr>
        <p:spPr>
          <a:xfrm>
            <a:off x="8318280" y="5018272"/>
            <a:ext cx="825726" cy="125232"/>
          </a:xfrm>
          <a:custGeom>
            <a:rect b="b" l="l" r="r" t="t"/>
            <a:pathLst>
              <a:path extrusionOk="0" h="2335" w="15396">
                <a:moveTo>
                  <a:pt x="1" y="1"/>
                </a:moveTo>
                <a:lnTo>
                  <a:pt x="1" y="2335"/>
                </a:lnTo>
                <a:lnTo>
                  <a:pt x="15395" y="2335"/>
                </a:lnTo>
                <a:lnTo>
                  <a:pt x="15395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7"/>
          <p:cNvSpPr/>
          <p:nvPr/>
        </p:nvSpPr>
        <p:spPr>
          <a:xfrm>
            <a:off x="6473454" y="5018272"/>
            <a:ext cx="1685830" cy="125232"/>
          </a:xfrm>
          <a:custGeom>
            <a:rect b="b" l="l" r="r" t="t"/>
            <a:pathLst>
              <a:path extrusionOk="0" h="2335" w="31433">
                <a:moveTo>
                  <a:pt x="0" y="1"/>
                </a:moveTo>
                <a:lnTo>
                  <a:pt x="0" y="2335"/>
                </a:lnTo>
                <a:lnTo>
                  <a:pt x="31433" y="2335"/>
                </a:lnTo>
                <a:lnTo>
                  <a:pt x="3143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7"/>
          <p:cNvSpPr/>
          <p:nvPr/>
        </p:nvSpPr>
        <p:spPr>
          <a:xfrm>
            <a:off x="6031569" y="4810127"/>
            <a:ext cx="2520459" cy="125875"/>
          </a:xfrm>
          <a:custGeom>
            <a:rect b="b" l="l" r="r" t="t"/>
            <a:pathLst>
              <a:path extrusionOk="0" h="2347" w="46995">
                <a:moveTo>
                  <a:pt x="0" y="1"/>
                </a:moveTo>
                <a:lnTo>
                  <a:pt x="0" y="2346"/>
                </a:lnTo>
                <a:lnTo>
                  <a:pt x="46994" y="2346"/>
                </a:lnTo>
                <a:lnTo>
                  <a:pt x="4699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7"/>
          <p:cNvSpPr/>
          <p:nvPr/>
        </p:nvSpPr>
        <p:spPr>
          <a:xfrm>
            <a:off x="5564744" y="4810127"/>
            <a:ext cx="285486" cy="125875"/>
          </a:xfrm>
          <a:custGeom>
            <a:rect b="b" l="l" r="r" t="t"/>
            <a:pathLst>
              <a:path extrusionOk="0" h="2347" w="5323">
                <a:moveTo>
                  <a:pt x="1" y="1"/>
                </a:moveTo>
                <a:lnTo>
                  <a:pt x="1" y="2346"/>
                </a:lnTo>
                <a:lnTo>
                  <a:pt x="5323" y="2346"/>
                </a:lnTo>
                <a:lnTo>
                  <a:pt x="532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7"/>
          <p:cNvSpPr txBox="1"/>
          <p:nvPr>
            <p:ph idx="1" type="body"/>
          </p:nvPr>
        </p:nvSpPr>
        <p:spPr>
          <a:xfrm>
            <a:off x="6226825" y="1813950"/>
            <a:ext cx="2758200" cy="278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✦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✧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×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·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⚇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2">
  <p:cSld name="CUSTOM_4_1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8"/>
          <p:cNvSpPr/>
          <p:nvPr/>
        </p:nvSpPr>
        <p:spPr>
          <a:xfrm flipH="1">
            <a:off x="-4" y="2089950"/>
            <a:ext cx="1766704" cy="356851"/>
          </a:xfrm>
          <a:custGeom>
            <a:rect b="b" l="l" r="r" t="t"/>
            <a:pathLst>
              <a:path extrusionOk="0" h="2775" w="15325">
                <a:moveTo>
                  <a:pt x="1" y="0"/>
                </a:moveTo>
                <a:lnTo>
                  <a:pt x="1" y="2774"/>
                </a:lnTo>
                <a:lnTo>
                  <a:pt x="15324" y="2774"/>
                </a:lnTo>
                <a:lnTo>
                  <a:pt x="15324" y="0"/>
                </a:lnTo>
                <a:close/>
              </a:path>
            </a:pathLst>
          </a:custGeom>
          <a:solidFill>
            <a:srgbClr val="FFFFFF">
              <a:alpha val="125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8"/>
          <p:cNvSpPr/>
          <p:nvPr/>
        </p:nvSpPr>
        <p:spPr>
          <a:xfrm flipH="1">
            <a:off x="6715125" y="2089950"/>
            <a:ext cx="2071751" cy="356851"/>
          </a:xfrm>
          <a:custGeom>
            <a:rect b="b" l="l" r="r" t="t"/>
            <a:pathLst>
              <a:path extrusionOk="0" h="2775" w="4300">
                <a:moveTo>
                  <a:pt x="1" y="0"/>
                </a:moveTo>
                <a:lnTo>
                  <a:pt x="1" y="2774"/>
                </a:lnTo>
                <a:lnTo>
                  <a:pt x="4299" y="2774"/>
                </a:lnTo>
                <a:lnTo>
                  <a:pt x="4299" y="0"/>
                </a:lnTo>
                <a:close/>
              </a:path>
            </a:pathLst>
          </a:custGeom>
          <a:solidFill>
            <a:srgbClr val="FFFFFF">
              <a:alpha val="19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8"/>
          <p:cNvSpPr/>
          <p:nvPr/>
        </p:nvSpPr>
        <p:spPr>
          <a:xfrm flipH="1">
            <a:off x="1229469" y="1500450"/>
            <a:ext cx="1104154" cy="356872"/>
          </a:xfrm>
          <a:custGeom>
            <a:rect b="b" l="l" r="r" t="t"/>
            <a:pathLst>
              <a:path extrusionOk="0" h="2775" w="18027">
                <a:moveTo>
                  <a:pt x="0" y="0"/>
                </a:moveTo>
                <a:lnTo>
                  <a:pt x="0" y="2774"/>
                </a:lnTo>
                <a:lnTo>
                  <a:pt x="18026" y="2774"/>
                </a:lnTo>
                <a:lnTo>
                  <a:pt x="18026" y="0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8"/>
          <p:cNvSpPr/>
          <p:nvPr/>
        </p:nvSpPr>
        <p:spPr>
          <a:xfrm flipH="1">
            <a:off x="66" y="2679300"/>
            <a:ext cx="2247805" cy="355450"/>
          </a:xfrm>
          <a:custGeom>
            <a:rect b="b" l="l" r="r" t="t"/>
            <a:pathLst>
              <a:path extrusionOk="0" h="2764" w="12872">
                <a:moveTo>
                  <a:pt x="1" y="1"/>
                </a:moveTo>
                <a:lnTo>
                  <a:pt x="1" y="2763"/>
                </a:lnTo>
                <a:lnTo>
                  <a:pt x="12871" y="2763"/>
                </a:lnTo>
                <a:lnTo>
                  <a:pt x="12871" y="1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8"/>
          <p:cNvSpPr/>
          <p:nvPr/>
        </p:nvSpPr>
        <p:spPr>
          <a:xfrm flipH="1">
            <a:off x="23" y="1500450"/>
            <a:ext cx="1038298" cy="356872"/>
          </a:xfrm>
          <a:custGeom>
            <a:rect b="b" l="l" r="r" t="t"/>
            <a:pathLst>
              <a:path extrusionOk="0" h="2775" w="2882">
                <a:moveTo>
                  <a:pt x="1" y="0"/>
                </a:moveTo>
                <a:lnTo>
                  <a:pt x="1" y="2774"/>
                </a:lnTo>
                <a:lnTo>
                  <a:pt x="2882" y="2774"/>
                </a:lnTo>
                <a:lnTo>
                  <a:pt x="288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8"/>
          <p:cNvSpPr/>
          <p:nvPr/>
        </p:nvSpPr>
        <p:spPr>
          <a:xfrm flipH="1">
            <a:off x="1299983" y="3268775"/>
            <a:ext cx="1104128" cy="355450"/>
          </a:xfrm>
          <a:custGeom>
            <a:rect b="b" l="l" r="r" t="t"/>
            <a:pathLst>
              <a:path extrusionOk="0" h="2764" w="18396">
                <a:moveTo>
                  <a:pt x="1" y="1"/>
                </a:moveTo>
                <a:lnTo>
                  <a:pt x="1" y="2763"/>
                </a:lnTo>
                <a:lnTo>
                  <a:pt x="18396" y="2763"/>
                </a:lnTo>
                <a:lnTo>
                  <a:pt x="18396" y="1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8"/>
          <p:cNvSpPr/>
          <p:nvPr/>
        </p:nvSpPr>
        <p:spPr>
          <a:xfrm flipH="1">
            <a:off x="8105584" y="3268775"/>
            <a:ext cx="1038298" cy="355450"/>
          </a:xfrm>
          <a:custGeom>
            <a:rect b="b" l="l" r="r" t="t"/>
            <a:pathLst>
              <a:path extrusionOk="0" h="2764" w="2882">
                <a:moveTo>
                  <a:pt x="0" y="1"/>
                </a:moveTo>
                <a:lnTo>
                  <a:pt x="0" y="2763"/>
                </a:lnTo>
                <a:lnTo>
                  <a:pt x="2881" y="2763"/>
                </a:lnTo>
                <a:lnTo>
                  <a:pt x="288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8"/>
          <p:cNvSpPr/>
          <p:nvPr/>
        </p:nvSpPr>
        <p:spPr>
          <a:xfrm flipH="1">
            <a:off x="8039752" y="1500456"/>
            <a:ext cx="1104138" cy="356858"/>
          </a:xfrm>
          <a:custGeom>
            <a:rect b="b" l="l" r="r" t="t"/>
            <a:pathLst>
              <a:path extrusionOk="0" h="2775" w="8586">
                <a:moveTo>
                  <a:pt x="1" y="0"/>
                </a:moveTo>
                <a:lnTo>
                  <a:pt x="1" y="2774"/>
                </a:lnTo>
                <a:lnTo>
                  <a:pt x="8585" y="2774"/>
                </a:lnTo>
                <a:lnTo>
                  <a:pt x="8585" y="0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8"/>
          <p:cNvSpPr/>
          <p:nvPr/>
        </p:nvSpPr>
        <p:spPr>
          <a:xfrm flipH="1">
            <a:off x="5478250" y="1500456"/>
            <a:ext cx="2365680" cy="356858"/>
          </a:xfrm>
          <a:custGeom>
            <a:rect b="b" l="l" r="r" t="t"/>
            <a:pathLst>
              <a:path extrusionOk="0" h="2775" w="18396">
                <a:moveTo>
                  <a:pt x="0" y="0"/>
                </a:moveTo>
                <a:lnTo>
                  <a:pt x="0" y="2774"/>
                </a:lnTo>
                <a:lnTo>
                  <a:pt x="18396" y="2774"/>
                </a:lnTo>
                <a:lnTo>
                  <a:pt x="18396" y="0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8"/>
          <p:cNvSpPr/>
          <p:nvPr/>
        </p:nvSpPr>
        <p:spPr>
          <a:xfrm flipH="1">
            <a:off x="6896105" y="912525"/>
            <a:ext cx="2247799" cy="355301"/>
          </a:xfrm>
          <a:custGeom>
            <a:rect b="b" l="l" r="r" t="t"/>
            <a:pathLst>
              <a:path extrusionOk="0" h="2763" w="12348">
                <a:moveTo>
                  <a:pt x="1" y="0"/>
                </a:moveTo>
                <a:lnTo>
                  <a:pt x="1" y="2762"/>
                </a:lnTo>
                <a:lnTo>
                  <a:pt x="12348" y="2762"/>
                </a:lnTo>
                <a:lnTo>
                  <a:pt x="1234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8"/>
          <p:cNvSpPr/>
          <p:nvPr/>
        </p:nvSpPr>
        <p:spPr>
          <a:xfrm>
            <a:off x="2094075" y="1123150"/>
            <a:ext cx="4955589" cy="4020450"/>
          </a:xfrm>
          <a:custGeom>
            <a:rect b="b" l="l" r="r" t="t"/>
            <a:pathLst>
              <a:path extrusionOk="0" h="92191" w="151663">
                <a:moveTo>
                  <a:pt x="0" y="0"/>
                </a:moveTo>
                <a:lnTo>
                  <a:pt x="0" y="92190"/>
                </a:lnTo>
                <a:lnTo>
                  <a:pt x="151662" y="92190"/>
                </a:lnTo>
                <a:lnTo>
                  <a:pt x="15166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8"/>
          <p:cNvSpPr txBox="1"/>
          <p:nvPr>
            <p:ph type="title"/>
          </p:nvPr>
        </p:nvSpPr>
        <p:spPr>
          <a:xfrm>
            <a:off x="1278050" y="343200"/>
            <a:ext cx="65880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3F3F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3F3F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3F3F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3F3F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3F3F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3F3F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3F3F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3F3F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3F3F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3">
  <p:cSld name="CUSTOM_5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9"/>
          <p:cNvSpPr/>
          <p:nvPr/>
        </p:nvSpPr>
        <p:spPr>
          <a:xfrm>
            <a:off x="641505" y="2796292"/>
            <a:ext cx="896384" cy="128749"/>
          </a:xfrm>
          <a:custGeom>
            <a:rect b="b" l="l" r="r" t="t"/>
            <a:pathLst>
              <a:path extrusionOk="0" h="8297" w="57766">
                <a:moveTo>
                  <a:pt x="1" y="0"/>
                </a:moveTo>
                <a:lnTo>
                  <a:pt x="1" y="8297"/>
                </a:lnTo>
                <a:lnTo>
                  <a:pt x="57765" y="8297"/>
                </a:lnTo>
                <a:lnTo>
                  <a:pt x="5776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214" name="Google Shape;214;p19"/>
          <p:cNvSpPr/>
          <p:nvPr/>
        </p:nvSpPr>
        <p:spPr>
          <a:xfrm>
            <a:off x="1817725" y="0"/>
            <a:ext cx="7326300" cy="390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9"/>
          <p:cNvSpPr txBox="1"/>
          <p:nvPr>
            <p:ph type="title"/>
          </p:nvPr>
        </p:nvSpPr>
        <p:spPr>
          <a:xfrm>
            <a:off x="4579531" y="1714800"/>
            <a:ext cx="39633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3F3F3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16" name="Google Shape;216;p19"/>
          <p:cNvSpPr/>
          <p:nvPr/>
        </p:nvSpPr>
        <p:spPr>
          <a:xfrm>
            <a:off x="0" y="2156637"/>
            <a:ext cx="2107897" cy="128764"/>
          </a:xfrm>
          <a:custGeom>
            <a:rect b="b" l="l" r="r" t="t"/>
            <a:pathLst>
              <a:path extrusionOk="0" h="8298" w="135840">
                <a:moveTo>
                  <a:pt x="1" y="1"/>
                </a:moveTo>
                <a:lnTo>
                  <a:pt x="1" y="8298"/>
                </a:lnTo>
                <a:lnTo>
                  <a:pt x="135840" y="8298"/>
                </a:lnTo>
                <a:lnTo>
                  <a:pt x="13584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9"/>
          <p:cNvSpPr/>
          <p:nvPr/>
        </p:nvSpPr>
        <p:spPr>
          <a:xfrm>
            <a:off x="2107970" y="2156637"/>
            <a:ext cx="1115538" cy="128764"/>
          </a:xfrm>
          <a:custGeom>
            <a:rect b="b" l="l" r="r" t="t"/>
            <a:pathLst>
              <a:path extrusionOk="0" h="8298" w="71889">
                <a:moveTo>
                  <a:pt x="1" y="1"/>
                </a:moveTo>
                <a:lnTo>
                  <a:pt x="1" y="8298"/>
                </a:lnTo>
                <a:lnTo>
                  <a:pt x="71889" y="8298"/>
                </a:lnTo>
                <a:lnTo>
                  <a:pt x="7188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9"/>
          <p:cNvSpPr/>
          <p:nvPr/>
        </p:nvSpPr>
        <p:spPr>
          <a:xfrm>
            <a:off x="430892" y="2369856"/>
            <a:ext cx="1645026" cy="128764"/>
          </a:xfrm>
          <a:custGeom>
            <a:rect b="b" l="l" r="r" t="t"/>
            <a:pathLst>
              <a:path extrusionOk="0" h="8298" w="106011">
                <a:moveTo>
                  <a:pt x="1" y="1"/>
                </a:moveTo>
                <a:lnTo>
                  <a:pt x="1" y="8297"/>
                </a:lnTo>
                <a:lnTo>
                  <a:pt x="106011" y="8297"/>
                </a:lnTo>
                <a:lnTo>
                  <a:pt x="10601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219" name="Google Shape;219;p19"/>
          <p:cNvSpPr/>
          <p:nvPr/>
        </p:nvSpPr>
        <p:spPr>
          <a:xfrm>
            <a:off x="1597826" y="2369856"/>
            <a:ext cx="478141" cy="128764"/>
          </a:xfrm>
          <a:custGeom>
            <a:rect b="b" l="l" r="r" t="t"/>
            <a:pathLst>
              <a:path extrusionOk="0" h="8298" w="30813">
                <a:moveTo>
                  <a:pt x="0" y="1"/>
                </a:moveTo>
                <a:lnTo>
                  <a:pt x="0" y="8297"/>
                </a:lnTo>
                <a:lnTo>
                  <a:pt x="30813" y="8297"/>
                </a:lnTo>
                <a:lnTo>
                  <a:pt x="3081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9"/>
          <p:cNvSpPr/>
          <p:nvPr/>
        </p:nvSpPr>
        <p:spPr>
          <a:xfrm>
            <a:off x="2665754" y="2369856"/>
            <a:ext cx="557777" cy="128764"/>
          </a:xfrm>
          <a:custGeom>
            <a:rect b="b" l="l" r="r" t="t"/>
            <a:pathLst>
              <a:path extrusionOk="0" h="8298" w="35945">
                <a:moveTo>
                  <a:pt x="1" y="1"/>
                </a:moveTo>
                <a:lnTo>
                  <a:pt x="1" y="8297"/>
                </a:lnTo>
                <a:lnTo>
                  <a:pt x="35945" y="8297"/>
                </a:lnTo>
                <a:lnTo>
                  <a:pt x="35945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9"/>
          <p:cNvSpPr/>
          <p:nvPr/>
        </p:nvSpPr>
        <p:spPr>
          <a:xfrm>
            <a:off x="0" y="3222713"/>
            <a:ext cx="1472750" cy="128392"/>
          </a:xfrm>
          <a:custGeom>
            <a:rect b="b" l="l" r="r" t="t"/>
            <a:pathLst>
              <a:path extrusionOk="0" h="8274" w="94909">
                <a:moveTo>
                  <a:pt x="1" y="1"/>
                </a:moveTo>
                <a:lnTo>
                  <a:pt x="1" y="8274"/>
                </a:lnTo>
                <a:lnTo>
                  <a:pt x="94908" y="8274"/>
                </a:lnTo>
                <a:lnTo>
                  <a:pt x="9490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9"/>
          <p:cNvSpPr/>
          <p:nvPr/>
        </p:nvSpPr>
        <p:spPr>
          <a:xfrm>
            <a:off x="2202118" y="2369856"/>
            <a:ext cx="128764" cy="128764"/>
          </a:xfrm>
          <a:custGeom>
            <a:rect b="b" l="l" r="r" t="t"/>
            <a:pathLst>
              <a:path extrusionOk="0" h="8298" w="8298">
                <a:moveTo>
                  <a:pt x="0" y="1"/>
                </a:moveTo>
                <a:lnTo>
                  <a:pt x="0" y="8297"/>
                </a:lnTo>
                <a:lnTo>
                  <a:pt x="8297" y="8297"/>
                </a:lnTo>
                <a:lnTo>
                  <a:pt x="8297" y="1"/>
                </a:lnTo>
                <a:close/>
              </a:path>
            </a:pathLst>
          </a:custGeom>
          <a:solidFill>
            <a:srgbClr val="FFFFFF">
              <a:alpha val="313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9"/>
          <p:cNvSpPr/>
          <p:nvPr/>
        </p:nvSpPr>
        <p:spPr>
          <a:xfrm>
            <a:off x="2406772" y="2369856"/>
            <a:ext cx="128764" cy="128764"/>
          </a:xfrm>
          <a:custGeom>
            <a:rect b="b" l="l" r="r" t="t"/>
            <a:pathLst>
              <a:path extrusionOk="0" h="8298" w="8298">
                <a:moveTo>
                  <a:pt x="1" y="1"/>
                </a:moveTo>
                <a:lnTo>
                  <a:pt x="1" y="8297"/>
                </a:lnTo>
                <a:lnTo>
                  <a:pt x="8297" y="8297"/>
                </a:lnTo>
                <a:lnTo>
                  <a:pt x="8297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224" name="Google Shape;224;p19"/>
          <p:cNvSpPr/>
          <p:nvPr/>
        </p:nvSpPr>
        <p:spPr>
          <a:xfrm>
            <a:off x="2061089" y="2796292"/>
            <a:ext cx="128764" cy="128749"/>
          </a:xfrm>
          <a:custGeom>
            <a:rect b="b" l="l" r="r" t="t"/>
            <a:pathLst>
              <a:path extrusionOk="0" h="8297" w="8298">
                <a:moveTo>
                  <a:pt x="0" y="0"/>
                </a:moveTo>
                <a:lnTo>
                  <a:pt x="0" y="8297"/>
                </a:lnTo>
                <a:lnTo>
                  <a:pt x="8297" y="8297"/>
                </a:lnTo>
                <a:lnTo>
                  <a:pt x="829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9"/>
          <p:cNvSpPr/>
          <p:nvPr/>
        </p:nvSpPr>
        <p:spPr>
          <a:xfrm>
            <a:off x="1856436" y="2796292"/>
            <a:ext cx="128376" cy="128749"/>
          </a:xfrm>
          <a:custGeom>
            <a:rect b="b" l="l" r="r" t="t"/>
            <a:pathLst>
              <a:path extrusionOk="0" h="8297" w="8273">
                <a:moveTo>
                  <a:pt x="0" y="0"/>
                </a:moveTo>
                <a:lnTo>
                  <a:pt x="0" y="8297"/>
                </a:lnTo>
                <a:lnTo>
                  <a:pt x="8273" y="8297"/>
                </a:lnTo>
                <a:lnTo>
                  <a:pt x="827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226" name="Google Shape;226;p19"/>
          <p:cNvSpPr/>
          <p:nvPr/>
        </p:nvSpPr>
        <p:spPr>
          <a:xfrm>
            <a:off x="3094800" y="2583074"/>
            <a:ext cx="128749" cy="128764"/>
          </a:xfrm>
          <a:custGeom>
            <a:rect b="b" l="l" r="r" t="t"/>
            <a:pathLst>
              <a:path extrusionOk="0" h="8298" w="8297">
                <a:moveTo>
                  <a:pt x="0" y="0"/>
                </a:moveTo>
                <a:lnTo>
                  <a:pt x="0" y="8297"/>
                </a:lnTo>
                <a:lnTo>
                  <a:pt x="8297" y="8297"/>
                </a:lnTo>
                <a:lnTo>
                  <a:pt x="829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227" name="Google Shape;227;p19"/>
          <p:cNvSpPr/>
          <p:nvPr/>
        </p:nvSpPr>
        <p:spPr>
          <a:xfrm>
            <a:off x="191634" y="2369856"/>
            <a:ext cx="128764" cy="128764"/>
          </a:xfrm>
          <a:custGeom>
            <a:rect b="b" l="l" r="r" t="t"/>
            <a:pathLst>
              <a:path extrusionOk="0" h="8298" w="8298">
                <a:moveTo>
                  <a:pt x="1" y="1"/>
                </a:moveTo>
                <a:lnTo>
                  <a:pt x="1" y="8297"/>
                </a:lnTo>
                <a:lnTo>
                  <a:pt x="8297" y="8297"/>
                </a:lnTo>
                <a:lnTo>
                  <a:pt x="8297" y="1"/>
                </a:lnTo>
                <a:close/>
              </a:path>
            </a:pathLst>
          </a:custGeom>
          <a:solidFill>
            <a:srgbClr val="FFFFFF">
              <a:alpha val="313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9"/>
          <p:cNvSpPr/>
          <p:nvPr/>
        </p:nvSpPr>
        <p:spPr>
          <a:xfrm>
            <a:off x="1339573" y="3009138"/>
            <a:ext cx="1644653" cy="128749"/>
          </a:xfrm>
          <a:custGeom>
            <a:rect b="b" l="l" r="r" t="t"/>
            <a:pathLst>
              <a:path extrusionOk="0" h="8297" w="105987">
                <a:moveTo>
                  <a:pt x="1" y="0"/>
                </a:moveTo>
                <a:lnTo>
                  <a:pt x="1" y="8297"/>
                </a:lnTo>
                <a:lnTo>
                  <a:pt x="105987" y="8297"/>
                </a:lnTo>
                <a:lnTo>
                  <a:pt x="10598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229" name="Google Shape;229;p19"/>
          <p:cNvSpPr/>
          <p:nvPr/>
        </p:nvSpPr>
        <p:spPr>
          <a:xfrm>
            <a:off x="1339573" y="3009138"/>
            <a:ext cx="478156" cy="128749"/>
          </a:xfrm>
          <a:custGeom>
            <a:rect b="b" l="l" r="r" t="t"/>
            <a:pathLst>
              <a:path extrusionOk="0" h="8297" w="30814">
                <a:moveTo>
                  <a:pt x="1" y="0"/>
                </a:moveTo>
                <a:lnTo>
                  <a:pt x="1" y="8297"/>
                </a:lnTo>
                <a:lnTo>
                  <a:pt x="30813" y="8297"/>
                </a:lnTo>
                <a:lnTo>
                  <a:pt x="3081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9"/>
          <p:cNvSpPr/>
          <p:nvPr/>
        </p:nvSpPr>
        <p:spPr>
          <a:xfrm>
            <a:off x="0" y="3009510"/>
            <a:ext cx="749775" cy="128376"/>
          </a:xfrm>
          <a:custGeom>
            <a:rect b="b" l="l" r="r" t="t"/>
            <a:pathLst>
              <a:path extrusionOk="0" h="8273" w="48318">
                <a:moveTo>
                  <a:pt x="1" y="0"/>
                </a:moveTo>
                <a:lnTo>
                  <a:pt x="1" y="8273"/>
                </a:lnTo>
                <a:lnTo>
                  <a:pt x="48318" y="8273"/>
                </a:lnTo>
                <a:lnTo>
                  <a:pt x="4831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19"/>
          <p:cNvSpPr/>
          <p:nvPr/>
        </p:nvSpPr>
        <p:spPr>
          <a:xfrm>
            <a:off x="1084687" y="3009138"/>
            <a:ext cx="128764" cy="128749"/>
          </a:xfrm>
          <a:custGeom>
            <a:rect b="b" l="l" r="r" t="t"/>
            <a:pathLst>
              <a:path extrusionOk="0" h="8297" w="8298">
                <a:moveTo>
                  <a:pt x="0" y="0"/>
                </a:moveTo>
                <a:lnTo>
                  <a:pt x="0" y="8297"/>
                </a:lnTo>
                <a:lnTo>
                  <a:pt x="8297" y="8297"/>
                </a:lnTo>
                <a:lnTo>
                  <a:pt x="829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232" name="Google Shape;232;p19"/>
          <p:cNvSpPr/>
          <p:nvPr/>
        </p:nvSpPr>
        <p:spPr>
          <a:xfrm>
            <a:off x="879662" y="3009138"/>
            <a:ext cx="128749" cy="128749"/>
          </a:xfrm>
          <a:custGeom>
            <a:rect b="b" l="l" r="r" t="t"/>
            <a:pathLst>
              <a:path extrusionOk="0" h="8297" w="8297">
                <a:moveTo>
                  <a:pt x="0" y="0"/>
                </a:moveTo>
                <a:lnTo>
                  <a:pt x="0" y="8297"/>
                </a:lnTo>
                <a:lnTo>
                  <a:pt x="8297" y="8297"/>
                </a:lnTo>
                <a:lnTo>
                  <a:pt x="829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233" name="Google Shape;233;p19"/>
          <p:cNvSpPr/>
          <p:nvPr/>
        </p:nvSpPr>
        <p:spPr>
          <a:xfrm>
            <a:off x="533979" y="3435558"/>
            <a:ext cx="128749" cy="128764"/>
          </a:xfrm>
          <a:custGeom>
            <a:rect b="b" l="l" r="r" t="t"/>
            <a:pathLst>
              <a:path extrusionOk="0" h="8298" w="8297">
                <a:moveTo>
                  <a:pt x="0" y="1"/>
                </a:moveTo>
                <a:lnTo>
                  <a:pt x="0" y="8297"/>
                </a:lnTo>
                <a:lnTo>
                  <a:pt x="8297" y="8297"/>
                </a:lnTo>
                <a:lnTo>
                  <a:pt x="8297" y="1"/>
                </a:lnTo>
                <a:close/>
              </a:path>
            </a:pathLst>
          </a:custGeom>
          <a:solidFill>
            <a:srgbClr val="FFFFFF">
              <a:alpha val="313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9"/>
          <p:cNvSpPr/>
          <p:nvPr/>
        </p:nvSpPr>
        <p:spPr>
          <a:xfrm>
            <a:off x="338622" y="3435558"/>
            <a:ext cx="128749" cy="128764"/>
          </a:xfrm>
          <a:custGeom>
            <a:rect b="b" l="l" r="r" t="t"/>
            <a:pathLst>
              <a:path extrusionOk="0" h="8298" w="8297">
                <a:moveTo>
                  <a:pt x="0" y="1"/>
                </a:moveTo>
                <a:lnTo>
                  <a:pt x="0" y="8297"/>
                </a:lnTo>
                <a:lnTo>
                  <a:pt x="8297" y="8297"/>
                </a:lnTo>
                <a:lnTo>
                  <a:pt x="829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9"/>
          <p:cNvSpPr/>
          <p:nvPr/>
        </p:nvSpPr>
        <p:spPr>
          <a:xfrm>
            <a:off x="142891" y="3435558"/>
            <a:ext cx="128764" cy="128764"/>
          </a:xfrm>
          <a:custGeom>
            <a:rect b="b" l="l" r="r" t="t"/>
            <a:pathLst>
              <a:path extrusionOk="0" h="8298" w="8298">
                <a:moveTo>
                  <a:pt x="0" y="1"/>
                </a:moveTo>
                <a:lnTo>
                  <a:pt x="0" y="8297"/>
                </a:lnTo>
                <a:lnTo>
                  <a:pt x="8297" y="8297"/>
                </a:lnTo>
                <a:lnTo>
                  <a:pt x="8297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236" name="Google Shape;236;p19"/>
          <p:cNvSpPr/>
          <p:nvPr/>
        </p:nvSpPr>
        <p:spPr>
          <a:xfrm>
            <a:off x="3094800" y="3009138"/>
            <a:ext cx="128749" cy="128749"/>
          </a:xfrm>
          <a:custGeom>
            <a:rect b="b" l="l" r="r" t="t"/>
            <a:pathLst>
              <a:path extrusionOk="0" h="8297" w="8297">
                <a:moveTo>
                  <a:pt x="0" y="0"/>
                </a:moveTo>
                <a:lnTo>
                  <a:pt x="0" y="8297"/>
                </a:lnTo>
                <a:lnTo>
                  <a:pt x="8297" y="8297"/>
                </a:lnTo>
                <a:lnTo>
                  <a:pt x="8297" y="0"/>
                </a:lnTo>
                <a:close/>
              </a:path>
            </a:pathLst>
          </a:custGeom>
          <a:solidFill>
            <a:srgbClr val="FFFFFF">
              <a:alpha val="313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19"/>
          <p:cNvSpPr/>
          <p:nvPr/>
        </p:nvSpPr>
        <p:spPr>
          <a:xfrm>
            <a:off x="1676332" y="2583074"/>
            <a:ext cx="1314984" cy="128764"/>
          </a:xfrm>
          <a:custGeom>
            <a:rect b="b" l="l" r="r" t="t"/>
            <a:pathLst>
              <a:path extrusionOk="0" h="8298" w="84742">
                <a:moveTo>
                  <a:pt x="1" y="0"/>
                </a:moveTo>
                <a:lnTo>
                  <a:pt x="1" y="8297"/>
                </a:lnTo>
                <a:lnTo>
                  <a:pt x="84741" y="8297"/>
                </a:lnTo>
                <a:lnTo>
                  <a:pt x="8474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19"/>
          <p:cNvSpPr/>
          <p:nvPr/>
        </p:nvSpPr>
        <p:spPr>
          <a:xfrm>
            <a:off x="2267232" y="2796292"/>
            <a:ext cx="956281" cy="128749"/>
          </a:xfrm>
          <a:custGeom>
            <a:rect b="b" l="l" r="r" t="t"/>
            <a:pathLst>
              <a:path extrusionOk="0" h="8297" w="61626">
                <a:moveTo>
                  <a:pt x="1" y="0"/>
                </a:moveTo>
                <a:lnTo>
                  <a:pt x="1" y="8297"/>
                </a:lnTo>
                <a:lnTo>
                  <a:pt x="61626" y="8297"/>
                </a:lnTo>
                <a:lnTo>
                  <a:pt x="61626" y="0"/>
                </a:lnTo>
                <a:close/>
              </a:path>
            </a:pathLst>
          </a:custGeom>
          <a:solidFill>
            <a:srgbClr val="FFFFFF">
              <a:alpha val="125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19"/>
          <p:cNvSpPr/>
          <p:nvPr/>
        </p:nvSpPr>
        <p:spPr>
          <a:xfrm>
            <a:off x="0" y="2796292"/>
            <a:ext cx="449495" cy="128749"/>
          </a:xfrm>
          <a:custGeom>
            <a:rect b="b" l="l" r="r" t="t"/>
            <a:pathLst>
              <a:path extrusionOk="0" h="8297" w="28967">
                <a:moveTo>
                  <a:pt x="1" y="0"/>
                </a:moveTo>
                <a:lnTo>
                  <a:pt x="1" y="8297"/>
                </a:lnTo>
                <a:lnTo>
                  <a:pt x="28967" y="8297"/>
                </a:lnTo>
                <a:lnTo>
                  <a:pt x="2896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240" name="Google Shape;240;p19"/>
          <p:cNvSpPr/>
          <p:nvPr/>
        </p:nvSpPr>
        <p:spPr>
          <a:xfrm>
            <a:off x="1676332" y="3222340"/>
            <a:ext cx="1547157" cy="128764"/>
          </a:xfrm>
          <a:custGeom>
            <a:rect b="b" l="l" r="r" t="t"/>
            <a:pathLst>
              <a:path extrusionOk="0" h="8298" w="99704">
                <a:moveTo>
                  <a:pt x="1" y="1"/>
                </a:moveTo>
                <a:lnTo>
                  <a:pt x="1" y="8298"/>
                </a:lnTo>
                <a:lnTo>
                  <a:pt x="99704" y="8298"/>
                </a:lnTo>
                <a:lnTo>
                  <a:pt x="99704" y="1"/>
                </a:lnTo>
                <a:close/>
              </a:path>
            </a:pathLst>
          </a:custGeom>
          <a:solidFill>
            <a:srgbClr val="FFFFFF">
              <a:alpha val="313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9"/>
          <p:cNvSpPr/>
          <p:nvPr/>
        </p:nvSpPr>
        <p:spPr>
          <a:xfrm>
            <a:off x="2522506" y="3435558"/>
            <a:ext cx="701019" cy="128764"/>
          </a:xfrm>
          <a:custGeom>
            <a:rect b="b" l="l" r="r" t="t"/>
            <a:pathLst>
              <a:path extrusionOk="0" h="8298" w="45176">
                <a:moveTo>
                  <a:pt x="0" y="1"/>
                </a:moveTo>
                <a:lnTo>
                  <a:pt x="0" y="8297"/>
                </a:lnTo>
                <a:lnTo>
                  <a:pt x="45176" y="8297"/>
                </a:lnTo>
                <a:lnTo>
                  <a:pt x="4517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19"/>
          <p:cNvSpPr/>
          <p:nvPr/>
        </p:nvSpPr>
        <p:spPr>
          <a:xfrm>
            <a:off x="0" y="2583074"/>
            <a:ext cx="1277773" cy="128764"/>
          </a:xfrm>
          <a:custGeom>
            <a:rect b="b" l="l" r="r" t="t"/>
            <a:pathLst>
              <a:path extrusionOk="0" h="8298" w="82344">
                <a:moveTo>
                  <a:pt x="1" y="0"/>
                </a:moveTo>
                <a:lnTo>
                  <a:pt x="1" y="8297"/>
                </a:lnTo>
                <a:lnTo>
                  <a:pt x="82343" y="8297"/>
                </a:lnTo>
                <a:lnTo>
                  <a:pt x="8234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243" name="Google Shape;243;p19"/>
          <p:cNvSpPr/>
          <p:nvPr/>
        </p:nvSpPr>
        <p:spPr>
          <a:xfrm>
            <a:off x="812313" y="3435558"/>
            <a:ext cx="1562783" cy="128764"/>
          </a:xfrm>
          <a:custGeom>
            <a:rect b="b" l="l" r="r" t="t"/>
            <a:pathLst>
              <a:path extrusionOk="0" h="8298" w="100711">
                <a:moveTo>
                  <a:pt x="0" y="1"/>
                </a:moveTo>
                <a:lnTo>
                  <a:pt x="0" y="8297"/>
                </a:lnTo>
                <a:lnTo>
                  <a:pt x="100710" y="8297"/>
                </a:lnTo>
                <a:lnTo>
                  <a:pt x="100710" y="1"/>
                </a:lnTo>
                <a:close/>
              </a:path>
            </a:pathLst>
          </a:custGeom>
          <a:solidFill>
            <a:srgbClr val="FFFFFF">
              <a:alpha val="313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9"/>
          <p:cNvSpPr/>
          <p:nvPr/>
        </p:nvSpPr>
        <p:spPr>
          <a:xfrm>
            <a:off x="3223538" y="1474200"/>
            <a:ext cx="1086520" cy="2772465"/>
          </a:xfrm>
          <a:custGeom>
            <a:rect b="b" l="l" r="r" t="t"/>
            <a:pathLst>
              <a:path extrusionOk="0" h="178667" w="70019">
                <a:moveTo>
                  <a:pt x="1" y="1"/>
                </a:moveTo>
                <a:lnTo>
                  <a:pt x="1" y="22085"/>
                </a:lnTo>
                <a:lnTo>
                  <a:pt x="7434" y="22085"/>
                </a:lnTo>
                <a:cubicBezTo>
                  <a:pt x="22133" y="22637"/>
                  <a:pt x="29495" y="30574"/>
                  <a:pt x="29495" y="45848"/>
                </a:cubicBezTo>
                <a:lnTo>
                  <a:pt x="29495" y="60259"/>
                </a:lnTo>
                <a:cubicBezTo>
                  <a:pt x="29495" y="76397"/>
                  <a:pt x="35082" y="85941"/>
                  <a:pt x="46256" y="88914"/>
                </a:cubicBezTo>
                <a:lnTo>
                  <a:pt x="46256" y="89753"/>
                </a:lnTo>
                <a:cubicBezTo>
                  <a:pt x="35082" y="92727"/>
                  <a:pt x="29495" y="102270"/>
                  <a:pt x="29495" y="118408"/>
                </a:cubicBezTo>
                <a:lnTo>
                  <a:pt x="29495" y="132843"/>
                </a:lnTo>
                <a:cubicBezTo>
                  <a:pt x="29495" y="148405"/>
                  <a:pt x="22133" y="156390"/>
                  <a:pt x="7434" y="156822"/>
                </a:cubicBezTo>
                <a:lnTo>
                  <a:pt x="1" y="156822"/>
                </a:lnTo>
                <a:lnTo>
                  <a:pt x="1" y="178666"/>
                </a:lnTo>
                <a:lnTo>
                  <a:pt x="7434" y="178666"/>
                </a:lnTo>
                <a:cubicBezTo>
                  <a:pt x="21869" y="178379"/>
                  <a:pt x="33259" y="174038"/>
                  <a:pt x="41604" y="165622"/>
                </a:cubicBezTo>
                <a:cubicBezTo>
                  <a:pt x="49948" y="157205"/>
                  <a:pt x="54121" y="145072"/>
                  <a:pt x="54121" y="129222"/>
                </a:cubicBezTo>
                <a:lnTo>
                  <a:pt x="54121" y="115866"/>
                </a:lnTo>
                <a:cubicBezTo>
                  <a:pt x="54121" y="111046"/>
                  <a:pt x="55032" y="107234"/>
                  <a:pt x="56878" y="104404"/>
                </a:cubicBezTo>
                <a:cubicBezTo>
                  <a:pt x="58701" y="101575"/>
                  <a:pt x="61266" y="100160"/>
                  <a:pt x="64503" y="100160"/>
                </a:cubicBezTo>
                <a:lnTo>
                  <a:pt x="70019" y="100160"/>
                </a:lnTo>
                <a:lnTo>
                  <a:pt x="70019" y="78315"/>
                </a:lnTo>
                <a:lnTo>
                  <a:pt x="64503" y="78315"/>
                </a:lnTo>
                <a:cubicBezTo>
                  <a:pt x="61266" y="78315"/>
                  <a:pt x="58701" y="76901"/>
                  <a:pt x="56878" y="74071"/>
                </a:cubicBezTo>
                <a:cubicBezTo>
                  <a:pt x="55032" y="71242"/>
                  <a:pt x="54121" y="67405"/>
                  <a:pt x="54121" y="62609"/>
                </a:cubicBezTo>
                <a:lnTo>
                  <a:pt x="54121" y="49661"/>
                </a:lnTo>
                <a:cubicBezTo>
                  <a:pt x="54121" y="33667"/>
                  <a:pt x="49972" y="21510"/>
                  <a:pt x="41700" y="13165"/>
                </a:cubicBezTo>
                <a:cubicBezTo>
                  <a:pt x="33427" y="4821"/>
                  <a:pt x="22013" y="433"/>
                  <a:pt x="7434" y="1"/>
                </a:cubicBez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19"/>
          <p:cNvSpPr/>
          <p:nvPr/>
        </p:nvSpPr>
        <p:spPr>
          <a:xfrm>
            <a:off x="-12" y="4446900"/>
            <a:ext cx="1086600" cy="69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19"/>
          <p:cNvSpPr txBox="1"/>
          <p:nvPr>
            <p:ph idx="1" type="body"/>
          </p:nvPr>
        </p:nvSpPr>
        <p:spPr>
          <a:xfrm>
            <a:off x="5292450" y="2317125"/>
            <a:ext cx="3575100" cy="136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✦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✧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×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·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⚇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">
  <p:cSld name="CUSTOM_8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0"/>
          <p:cNvSpPr/>
          <p:nvPr/>
        </p:nvSpPr>
        <p:spPr>
          <a:xfrm>
            <a:off x="5445850" y="1359975"/>
            <a:ext cx="3697248" cy="1208576"/>
          </a:xfrm>
          <a:custGeom>
            <a:rect b="b" l="l" r="r" t="t"/>
            <a:pathLst>
              <a:path extrusionOk="0" h="37768" w="115539">
                <a:moveTo>
                  <a:pt x="1" y="0"/>
                </a:moveTo>
                <a:lnTo>
                  <a:pt x="115539" y="0"/>
                </a:lnTo>
                <a:lnTo>
                  <a:pt x="115539" y="37767"/>
                </a:lnTo>
                <a:lnTo>
                  <a:pt x="1" y="37767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20"/>
          <p:cNvSpPr/>
          <p:nvPr/>
        </p:nvSpPr>
        <p:spPr>
          <a:xfrm>
            <a:off x="-899" y="2568525"/>
            <a:ext cx="3697248" cy="1208544"/>
          </a:xfrm>
          <a:custGeom>
            <a:rect b="b" l="l" r="r" t="t"/>
            <a:pathLst>
              <a:path extrusionOk="0" h="37767" w="115539">
                <a:moveTo>
                  <a:pt x="0" y="0"/>
                </a:moveTo>
                <a:lnTo>
                  <a:pt x="115538" y="0"/>
                </a:lnTo>
                <a:lnTo>
                  <a:pt x="115538" y="37767"/>
                </a:lnTo>
                <a:lnTo>
                  <a:pt x="0" y="3776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20"/>
          <p:cNvSpPr/>
          <p:nvPr/>
        </p:nvSpPr>
        <p:spPr>
          <a:xfrm>
            <a:off x="-905" y="-3217"/>
            <a:ext cx="3697248" cy="357024"/>
          </a:xfrm>
          <a:custGeom>
            <a:rect b="b" l="l" r="r" t="t"/>
            <a:pathLst>
              <a:path extrusionOk="0" h="11157" w="115539">
                <a:moveTo>
                  <a:pt x="0" y="0"/>
                </a:moveTo>
                <a:lnTo>
                  <a:pt x="115538" y="0"/>
                </a:lnTo>
                <a:lnTo>
                  <a:pt x="115538" y="11156"/>
                </a:lnTo>
                <a:lnTo>
                  <a:pt x="0" y="11156"/>
                </a:lnTo>
                <a:close/>
              </a:path>
            </a:pathLst>
          </a:custGeom>
          <a:solidFill>
            <a:srgbClr val="FFFFFF">
              <a:alpha val="18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20"/>
          <p:cNvSpPr/>
          <p:nvPr/>
        </p:nvSpPr>
        <p:spPr>
          <a:xfrm>
            <a:off x="-905" y="3584623"/>
            <a:ext cx="417216" cy="384864"/>
          </a:xfrm>
          <a:custGeom>
            <a:rect b="b" l="l" r="r" t="t"/>
            <a:pathLst>
              <a:path extrusionOk="0" h="12027" w="13038">
                <a:moveTo>
                  <a:pt x="0" y="1"/>
                </a:moveTo>
                <a:lnTo>
                  <a:pt x="13037" y="1"/>
                </a:lnTo>
                <a:lnTo>
                  <a:pt x="13037" y="12026"/>
                </a:lnTo>
                <a:lnTo>
                  <a:pt x="0" y="1202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3F3F3"/>
              </a:solidFill>
            </a:endParaRPr>
          </a:p>
        </p:txBody>
      </p:sp>
      <p:sp>
        <p:nvSpPr>
          <p:cNvPr id="252" name="Google Shape;252;p20"/>
          <p:cNvSpPr/>
          <p:nvPr/>
        </p:nvSpPr>
        <p:spPr>
          <a:xfrm>
            <a:off x="8017591" y="1161103"/>
            <a:ext cx="1125504" cy="384832"/>
          </a:xfrm>
          <a:custGeom>
            <a:rect b="b" l="l" r="r" t="t"/>
            <a:pathLst>
              <a:path extrusionOk="0" h="12026" w="35172">
                <a:moveTo>
                  <a:pt x="1" y="0"/>
                </a:moveTo>
                <a:lnTo>
                  <a:pt x="35172" y="0"/>
                </a:lnTo>
                <a:lnTo>
                  <a:pt x="35172" y="12026"/>
                </a:lnTo>
                <a:lnTo>
                  <a:pt x="1" y="1202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3F3F3"/>
              </a:solidFill>
            </a:endParaRPr>
          </a:p>
        </p:txBody>
      </p:sp>
      <p:sp>
        <p:nvSpPr>
          <p:cNvPr id="253" name="Google Shape;253;p20"/>
          <p:cNvSpPr txBox="1"/>
          <p:nvPr>
            <p:ph idx="1" type="subTitle"/>
          </p:nvPr>
        </p:nvSpPr>
        <p:spPr>
          <a:xfrm>
            <a:off x="5626675" y="1941426"/>
            <a:ext cx="2391600" cy="4662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None/>
              <a:defRPr sz="1400">
                <a:solidFill>
                  <a:srgbClr val="F3F3F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15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15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15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15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15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15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15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15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54" name="Google Shape;254;p20"/>
          <p:cNvSpPr txBox="1"/>
          <p:nvPr>
            <p:ph idx="2" type="subTitle"/>
          </p:nvPr>
        </p:nvSpPr>
        <p:spPr>
          <a:xfrm>
            <a:off x="1129300" y="3151101"/>
            <a:ext cx="2391600" cy="4683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/>
        </p:txBody>
      </p:sp>
      <p:sp>
        <p:nvSpPr>
          <p:cNvPr id="255" name="Google Shape;255;p20"/>
          <p:cNvSpPr txBox="1"/>
          <p:nvPr>
            <p:ph type="title"/>
          </p:nvPr>
        </p:nvSpPr>
        <p:spPr>
          <a:xfrm>
            <a:off x="1125100" y="2794025"/>
            <a:ext cx="2395800" cy="2634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56" name="Google Shape;256;p20"/>
          <p:cNvSpPr txBox="1"/>
          <p:nvPr>
            <p:ph idx="3" type="title"/>
          </p:nvPr>
        </p:nvSpPr>
        <p:spPr>
          <a:xfrm>
            <a:off x="5626675" y="1582550"/>
            <a:ext cx="2395800" cy="2652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200"/>
              <a:buNone/>
              <a:defRPr sz="2200">
                <a:solidFill>
                  <a:srgbClr val="F3F3F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!">
  <p:cSld name="CUSTOM_13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"/>
          <p:cNvSpPr/>
          <p:nvPr/>
        </p:nvSpPr>
        <p:spPr>
          <a:xfrm>
            <a:off x="0" y="4723847"/>
            <a:ext cx="6633906" cy="419287"/>
          </a:xfrm>
          <a:custGeom>
            <a:rect b="b" l="l" r="r" t="t"/>
            <a:pathLst>
              <a:path extrusionOk="0" h="16396" w="17241">
                <a:moveTo>
                  <a:pt x="0" y="1"/>
                </a:moveTo>
                <a:lnTo>
                  <a:pt x="0" y="16396"/>
                </a:lnTo>
                <a:lnTo>
                  <a:pt x="17240" y="16396"/>
                </a:lnTo>
                <a:lnTo>
                  <a:pt x="1724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3"/>
          <p:cNvSpPr/>
          <p:nvPr/>
        </p:nvSpPr>
        <p:spPr>
          <a:xfrm>
            <a:off x="8355575" y="4357775"/>
            <a:ext cx="788431" cy="785368"/>
          </a:xfrm>
          <a:custGeom>
            <a:rect b="b" l="l" r="r" t="t"/>
            <a:pathLst>
              <a:path extrusionOk="0" h="16396" w="17241">
                <a:moveTo>
                  <a:pt x="0" y="1"/>
                </a:moveTo>
                <a:lnTo>
                  <a:pt x="0" y="16396"/>
                </a:lnTo>
                <a:lnTo>
                  <a:pt x="17240" y="16396"/>
                </a:lnTo>
                <a:lnTo>
                  <a:pt x="1724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3"/>
          <p:cNvSpPr/>
          <p:nvPr/>
        </p:nvSpPr>
        <p:spPr>
          <a:xfrm>
            <a:off x="1923700" y="0"/>
            <a:ext cx="7220221" cy="2724140"/>
          </a:xfrm>
          <a:custGeom>
            <a:rect b="b" l="l" r="r" t="t"/>
            <a:pathLst>
              <a:path extrusionOk="0" h="24170" w="52686">
                <a:moveTo>
                  <a:pt x="1" y="0"/>
                </a:moveTo>
                <a:lnTo>
                  <a:pt x="1" y="24170"/>
                </a:lnTo>
                <a:lnTo>
                  <a:pt x="52686" y="24170"/>
                </a:lnTo>
                <a:lnTo>
                  <a:pt x="5268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3"/>
          <p:cNvSpPr txBox="1"/>
          <p:nvPr>
            <p:ph type="title"/>
          </p:nvPr>
        </p:nvSpPr>
        <p:spPr>
          <a:xfrm>
            <a:off x="2951850" y="700250"/>
            <a:ext cx="32403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4300">
                <a:solidFill>
                  <a:srgbClr val="F3F3F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3F3F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3F3F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3F3F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3F3F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3F3F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3F3F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3F3F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3F3F3"/>
                </a:solidFill>
              </a:defRPr>
            </a:lvl9pPr>
          </a:lstStyle>
          <a:p/>
        </p:txBody>
      </p:sp>
      <p:sp>
        <p:nvSpPr>
          <p:cNvPr id="54" name="Google Shape;54;p3"/>
          <p:cNvSpPr txBox="1"/>
          <p:nvPr>
            <p:ph idx="1" type="subTitle"/>
          </p:nvPr>
        </p:nvSpPr>
        <p:spPr>
          <a:xfrm>
            <a:off x="2951850" y="1515875"/>
            <a:ext cx="3240300" cy="12084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None/>
              <a:defRPr sz="1600">
                <a:solidFill>
                  <a:srgbClr val="F3F3F3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9pPr>
          </a:lstStyle>
          <a:p/>
        </p:txBody>
      </p:sp>
      <p:sp>
        <p:nvSpPr>
          <p:cNvPr id="55" name="Google Shape;55;p3"/>
          <p:cNvSpPr/>
          <p:nvPr/>
        </p:nvSpPr>
        <p:spPr>
          <a:xfrm>
            <a:off x="7377200" y="2089950"/>
            <a:ext cx="1766704" cy="356851"/>
          </a:xfrm>
          <a:custGeom>
            <a:rect b="b" l="l" r="r" t="t"/>
            <a:pathLst>
              <a:path extrusionOk="0" h="2775" w="15325">
                <a:moveTo>
                  <a:pt x="1" y="0"/>
                </a:moveTo>
                <a:lnTo>
                  <a:pt x="1" y="2774"/>
                </a:lnTo>
                <a:lnTo>
                  <a:pt x="15324" y="2774"/>
                </a:lnTo>
                <a:lnTo>
                  <a:pt x="15324" y="0"/>
                </a:lnTo>
                <a:close/>
              </a:path>
            </a:pathLst>
          </a:custGeom>
          <a:solidFill>
            <a:srgbClr val="FFFFFF">
              <a:alpha val="125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3"/>
          <p:cNvSpPr/>
          <p:nvPr/>
        </p:nvSpPr>
        <p:spPr>
          <a:xfrm>
            <a:off x="357025" y="2089950"/>
            <a:ext cx="2071751" cy="356851"/>
          </a:xfrm>
          <a:custGeom>
            <a:rect b="b" l="l" r="r" t="t"/>
            <a:pathLst>
              <a:path extrusionOk="0" h="2775" w="4300">
                <a:moveTo>
                  <a:pt x="1" y="0"/>
                </a:moveTo>
                <a:lnTo>
                  <a:pt x="1" y="2774"/>
                </a:lnTo>
                <a:lnTo>
                  <a:pt x="4299" y="2774"/>
                </a:lnTo>
                <a:lnTo>
                  <a:pt x="4299" y="0"/>
                </a:lnTo>
                <a:close/>
              </a:path>
            </a:pathLst>
          </a:custGeom>
          <a:solidFill>
            <a:srgbClr val="FFFFFF">
              <a:alpha val="19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3"/>
          <p:cNvSpPr/>
          <p:nvPr/>
        </p:nvSpPr>
        <p:spPr>
          <a:xfrm>
            <a:off x="6810278" y="1500450"/>
            <a:ext cx="1104154" cy="356872"/>
          </a:xfrm>
          <a:custGeom>
            <a:rect b="b" l="l" r="r" t="t"/>
            <a:pathLst>
              <a:path extrusionOk="0" h="2775" w="18027">
                <a:moveTo>
                  <a:pt x="0" y="0"/>
                </a:moveTo>
                <a:lnTo>
                  <a:pt x="0" y="2774"/>
                </a:lnTo>
                <a:lnTo>
                  <a:pt x="18026" y="2774"/>
                </a:lnTo>
                <a:lnTo>
                  <a:pt x="18026" y="0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3"/>
          <p:cNvSpPr/>
          <p:nvPr/>
        </p:nvSpPr>
        <p:spPr>
          <a:xfrm>
            <a:off x="6896029" y="2679300"/>
            <a:ext cx="2247805" cy="355450"/>
          </a:xfrm>
          <a:custGeom>
            <a:rect b="b" l="l" r="r" t="t"/>
            <a:pathLst>
              <a:path extrusionOk="0" h="2764" w="12872">
                <a:moveTo>
                  <a:pt x="1" y="1"/>
                </a:moveTo>
                <a:lnTo>
                  <a:pt x="1" y="2763"/>
                </a:lnTo>
                <a:lnTo>
                  <a:pt x="12871" y="2763"/>
                </a:lnTo>
                <a:lnTo>
                  <a:pt x="12871" y="1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3"/>
          <p:cNvSpPr/>
          <p:nvPr/>
        </p:nvSpPr>
        <p:spPr>
          <a:xfrm>
            <a:off x="8105579" y="1500450"/>
            <a:ext cx="1038298" cy="356872"/>
          </a:xfrm>
          <a:custGeom>
            <a:rect b="b" l="l" r="r" t="t"/>
            <a:pathLst>
              <a:path extrusionOk="0" h="2775" w="2882">
                <a:moveTo>
                  <a:pt x="1" y="0"/>
                </a:moveTo>
                <a:lnTo>
                  <a:pt x="1" y="2774"/>
                </a:lnTo>
                <a:lnTo>
                  <a:pt x="2882" y="2774"/>
                </a:lnTo>
                <a:lnTo>
                  <a:pt x="2882" y="0"/>
                </a:lnTo>
                <a:close/>
              </a:path>
            </a:pathLst>
          </a:custGeom>
          <a:solidFill>
            <a:srgbClr val="FFFFFF">
              <a:alpha val="564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3"/>
          <p:cNvSpPr/>
          <p:nvPr/>
        </p:nvSpPr>
        <p:spPr>
          <a:xfrm>
            <a:off x="6739789" y="3268775"/>
            <a:ext cx="1104128" cy="355450"/>
          </a:xfrm>
          <a:custGeom>
            <a:rect b="b" l="l" r="r" t="t"/>
            <a:pathLst>
              <a:path extrusionOk="0" h="2764" w="18396">
                <a:moveTo>
                  <a:pt x="1" y="1"/>
                </a:moveTo>
                <a:lnTo>
                  <a:pt x="1" y="2763"/>
                </a:lnTo>
                <a:lnTo>
                  <a:pt x="18396" y="2763"/>
                </a:lnTo>
                <a:lnTo>
                  <a:pt x="18396" y="1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3"/>
          <p:cNvSpPr/>
          <p:nvPr/>
        </p:nvSpPr>
        <p:spPr>
          <a:xfrm>
            <a:off x="18" y="3268775"/>
            <a:ext cx="1038298" cy="355450"/>
          </a:xfrm>
          <a:custGeom>
            <a:rect b="b" l="l" r="r" t="t"/>
            <a:pathLst>
              <a:path extrusionOk="0" h="2764" w="2882">
                <a:moveTo>
                  <a:pt x="0" y="1"/>
                </a:moveTo>
                <a:lnTo>
                  <a:pt x="0" y="2763"/>
                </a:lnTo>
                <a:lnTo>
                  <a:pt x="2881" y="2763"/>
                </a:lnTo>
                <a:lnTo>
                  <a:pt x="2881" y="1"/>
                </a:lnTo>
                <a:close/>
              </a:path>
            </a:pathLst>
          </a:custGeom>
          <a:solidFill>
            <a:srgbClr val="FFFFFF">
              <a:alpha val="501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3"/>
          <p:cNvSpPr/>
          <p:nvPr/>
        </p:nvSpPr>
        <p:spPr>
          <a:xfrm>
            <a:off x="10" y="1500456"/>
            <a:ext cx="1104138" cy="356858"/>
          </a:xfrm>
          <a:custGeom>
            <a:rect b="b" l="l" r="r" t="t"/>
            <a:pathLst>
              <a:path extrusionOk="0" h="2775" w="8586">
                <a:moveTo>
                  <a:pt x="1" y="0"/>
                </a:moveTo>
                <a:lnTo>
                  <a:pt x="1" y="2774"/>
                </a:lnTo>
                <a:lnTo>
                  <a:pt x="8585" y="2774"/>
                </a:lnTo>
                <a:lnTo>
                  <a:pt x="8585" y="0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3"/>
          <p:cNvSpPr/>
          <p:nvPr/>
        </p:nvSpPr>
        <p:spPr>
          <a:xfrm>
            <a:off x="1299972" y="1500450"/>
            <a:ext cx="490621" cy="356872"/>
          </a:xfrm>
          <a:custGeom>
            <a:rect b="b" l="l" r="r" t="t"/>
            <a:pathLst>
              <a:path extrusionOk="0" h="2775" w="18396">
                <a:moveTo>
                  <a:pt x="0" y="0"/>
                </a:moveTo>
                <a:lnTo>
                  <a:pt x="0" y="2774"/>
                </a:lnTo>
                <a:lnTo>
                  <a:pt x="18396" y="2774"/>
                </a:lnTo>
                <a:lnTo>
                  <a:pt x="18396" y="0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s">
  <p:cSld name="CUSTOM_10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1"/>
          <p:cNvSpPr txBox="1"/>
          <p:nvPr>
            <p:ph idx="1" type="subTitle"/>
          </p:nvPr>
        </p:nvSpPr>
        <p:spPr>
          <a:xfrm flipH="1">
            <a:off x="720000" y="1132375"/>
            <a:ext cx="7704000" cy="329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boto"/>
              <a:buAutoNum type="arabicPeriod"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9pPr>
          </a:lstStyle>
          <a:p/>
        </p:txBody>
      </p:sp>
      <p:sp>
        <p:nvSpPr>
          <p:cNvPr id="259" name="Google Shape;259;p21"/>
          <p:cNvSpPr txBox="1"/>
          <p:nvPr>
            <p:ph type="title"/>
          </p:nvPr>
        </p:nvSpPr>
        <p:spPr>
          <a:xfrm>
            <a:off x="1278050" y="343200"/>
            <a:ext cx="65880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3F3F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11"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2"/>
          <p:cNvSpPr txBox="1"/>
          <p:nvPr>
            <p:ph idx="1" type="subTitle"/>
          </p:nvPr>
        </p:nvSpPr>
        <p:spPr>
          <a:xfrm>
            <a:off x="6416724" y="2283125"/>
            <a:ext cx="1895700" cy="66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2" name="Google Shape;262;p22"/>
          <p:cNvSpPr txBox="1"/>
          <p:nvPr>
            <p:ph type="title"/>
          </p:nvPr>
        </p:nvSpPr>
        <p:spPr>
          <a:xfrm>
            <a:off x="6385849" y="1753325"/>
            <a:ext cx="1957500" cy="529800"/>
          </a:xfrm>
          <a:prstGeom prst="rect">
            <a:avLst/>
          </a:prstGeom>
          <a:solidFill>
            <a:schemeClr val="dk2"/>
          </a:solidFill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200"/>
              <a:buNone/>
              <a:defRPr sz="2200">
                <a:solidFill>
                  <a:srgbClr val="F3F3F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9pPr>
          </a:lstStyle>
          <a:p/>
        </p:txBody>
      </p:sp>
      <p:sp>
        <p:nvSpPr>
          <p:cNvPr id="263" name="Google Shape;263;p22"/>
          <p:cNvSpPr txBox="1"/>
          <p:nvPr>
            <p:ph idx="2" type="subTitle"/>
          </p:nvPr>
        </p:nvSpPr>
        <p:spPr>
          <a:xfrm>
            <a:off x="835225" y="2283125"/>
            <a:ext cx="1895700" cy="66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4" name="Google Shape;264;p22"/>
          <p:cNvSpPr txBox="1"/>
          <p:nvPr>
            <p:ph idx="3" type="title"/>
          </p:nvPr>
        </p:nvSpPr>
        <p:spPr>
          <a:xfrm>
            <a:off x="804350" y="1753325"/>
            <a:ext cx="1957500" cy="529800"/>
          </a:xfrm>
          <a:prstGeom prst="rect">
            <a:avLst/>
          </a:prstGeom>
          <a:solidFill>
            <a:schemeClr val="dk2"/>
          </a:solidFill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200"/>
              <a:buNone/>
              <a:defRPr sz="2200">
                <a:solidFill>
                  <a:srgbClr val="F3F3F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9pPr>
          </a:lstStyle>
          <a:p/>
        </p:txBody>
      </p:sp>
      <p:sp>
        <p:nvSpPr>
          <p:cNvPr id="265" name="Google Shape;265;p22"/>
          <p:cNvSpPr txBox="1"/>
          <p:nvPr>
            <p:ph idx="4" type="subTitle"/>
          </p:nvPr>
        </p:nvSpPr>
        <p:spPr>
          <a:xfrm>
            <a:off x="3624150" y="2283125"/>
            <a:ext cx="1895700" cy="66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" name="Google Shape;266;p22"/>
          <p:cNvSpPr txBox="1"/>
          <p:nvPr>
            <p:ph idx="5" type="title"/>
          </p:nvPr>
        </p:nvSpPr>
        <p:spPr>
          <a:xfrm>
            <a:off x="3593246" y="1753325"/>
            <a:ext cx="1957500" cy="529800"/>
          </a:xfrm>
          <a:prstGeom prst="rect">
            <a:avLst/>
          </a:prstGeom>
          <a:solidFill>
            <a:schemeClr val="lt2"/>
          </a:solidFill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9pPr>
          </a:lstStyle>
          <a:p/>
        </p:txBody>
      </p:sp>
      <p:sp>
        <p:nvSpPr>
          <p:cNvPr id="267" name="Google Shape;267;p22"/>
          <p:cNvSpPr txBox="1"/>
          <p:nvPr>
            <p:ph idx="6" type="subTitle"/>
          </p:nvPr>
        </p:nvSpPr>
        <p:spPr>
          <a:xfrm>
            <a:off x="6416724" y="3826425"/>
            <a:ext cx="1895700" cy="66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22"/>
          <p:cNvSpPr txBox="1"/>
          <p:nvPr>
            <p:ph idx="7" type="title"/>
          </p:nvPr>
        </p:nvSpPr>
        <p:spPr>
          <a:xfrm>
            <a:off x="6385824" y="3296625"/>
            <a:ext cx="1957500" cy="529800"/>
          </a:xfrm>
          <a:prstGeom prst="rect">
            <a:avLst/>
          </a:prstGeom>
          <a:solidFill>
            <a:schemeClr val="lt2"/>
          </a:solidFill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9pPr>
          </a:lstStyle>
          <a:p/>
        </p:txBody>
      </p:sp>
      <p:sp>
        <p:nvSpPr>
          <p:cNvPr id="269" name="Google Shape;269;p22"/>
          <p:cNvSpPr txBox="1"/>
          <p:nvPr>
            <p:ph idx="8" type="subTitle"/>
          </p:nvPr>
        </p:nvSpPr>
        <p:spPr>
          <a:xfrm>
            <a:off x="835225" y="3826425"/>
            <a:ext cx="1895700" cy="66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0" name="Google Shape;270;p22"/>
          <p:cNvSpPr txBox="1"/>
          <p:nvPr>
            <p:ph idx="9" type="title"/>
          </p:nvPr>
        </p:nvSpPr>
        <p:spPr>
          <a:xfrm>
            <a:off x="804325" y="3296625"/>
            <a:ext cx="1957500" cy="529800"/>
          </a:xfrm>
          <a:prstGeom prst="rect">
            <a:avLst/>
          </a:prstGeom>
          <a:solidFill>
            <a:schemeClr val="lt2"/>
          </a:solidFill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9pPr>
          </a:lstStyle>
          <a:p/>
        </p:txBody>
      </p:sp>
      <p:sp>
        <p:nvSpPr>
          <p:cNvPr id="271" name="Google Shape;271;p22"/>
          <p:cNvSpPr txBox="1"/>
          <p:nvPr>
            <p:ph idx="13" type="subTitle"/>
          </p:nvPr>
        </p:nvSpPr>
        <p:spPr>
          <a:xfrm>
            <a:off x="3624150" y="3826425"/>
            <a:ext cx="1895700" cy="66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2" name="Google Shape;272;p22"/>
          <p:cNvSpPr txBox="1"/>
          <p:nvPr>
            <p:ph idx="14" type="title"/>
          </p:nvPr>
        </p:nvSpPr>
        <p:spPr>
          <a:xfrm>
            <a:off x="3593246" y="3296625"/>
            <a:ext cx="1957500" cy="529800"/>
          </a:xfrm>
          <a:prstGeom prst="rect">
            <a:avLst/>
          </a:prstGeom>
          <a:solidFill>
            <a:schemeClr val="dk2"/>
          </a:solidFill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200"/>
              <a:buNone/>
              <a:defRPr sz="2200">
                <a:solidFill>
                  <a:srgbClr val="F3F3F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rlow Condensed ExtraBold"/>
              <a:buNone/>
              <a:defRPr sz="22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9pPr>
          </a:lstStyle>
          <a:p/>
        </p:txBody>
      </p:sp>
      <p:sp>
        <p:nvSpPr>
          <p:cNvPr id="273" name="Google Shape;273;p22"/>
          <p:cNvSpPr txBox="1"/>
          <p:nvPr>
            <p:ph idx="15" type="title"/>
          </p:nvPr>
        </p:nvSpPr>
        <p:spPr>
          <a:xfrm>
            <a:off x="1278000" y="342000"/>
            <a:ext cx="65880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  <p:sp>
        <p:nvSpPr>
          <p:cNvPr id="274" name="Google Shape;274;p22"/>
          <p:cNvSpPr/>
          <p:nvPr/>
        </p:nvSpPr>
        <p:spPr>
          <a:xfrm flipH="1">
            <a:off x="-40" y="1952289"/>
            <a:ext cx="7790203" cy="131872"/>
          </a:xfrm>
          <a:custGeom>
            <a:rect b="b" l="l" r="r" t="t"/>
            <a:pathLst>
              <a:path extrusionOk="0" h="4121" w="42303">
                <a:moveTo>
                  <a:pt x="0" y="1"/>
                </a:moveTo>
                <a:lnTo>
                  <a:pt x="0" y="4120"/>
                </a:lnTo>
                <a:lnTo>
                  <a:pt x="42303" y="4120"/>
                </a:lnTo>
                <a:lnTo>
                  <a:pt x="42303" y="1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22"/>
          <p:cNvSpPr/>
          <p:nvPr/>
        </p:nvSpPr>
        <p:spPr>
          <a:xfrm flipH="1">
            <a:off x="933395" y="3495600"/>
            <a:ext cx="8210589" cy="131851"/>
          </a:xfrm>
          <a:custGeom>
            <a:rect b="b" l="l" r="r" t="t"/>
            <a:pathLst>
              <a:path extrusionOk="0" h="4121" w="42303">
                <a:moveTo>
                  <a:pt x="0" y="1"/>
                </a:moveTo>
                <a:lnTo>
                  <a:pt x="0" y="4120"/>
                </a:lnTo>
                <a:lnTo>
                  <a:pt x="42303" y="4120"/>
                </a:lnTo>
                <a:lnTo>
                  <a:pt x="42303" y="1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Percentages">
  <p:cSld name="CUSTOM_12"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3"/>
          <p:cNvSpPr txBox="1"/>
          <p:nvPr>
            <p:ph type="title"/>
          </p:nvPr>
        </p:nvSpPr>
        <p:spPr>
          <a:xfrm>
            <a:off x="1278050" y="343200"/>
            <a:ext cx="65880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3F3F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  <p:sp>
        <p:nvSpPr>
          <p:cNvPr id="278" name="Google Shape;278;p23"/>
          <p:cNvSpPr txBox="1"/>
          <p:nvPr>
            <p:ph hasCustomPrompt="1" idx="2" type="title"/>
          </p:nvPr>
        </p:nvSpPr>
        <p:spPr>
          <a:xfrm>
            <a:off x="2201811" y="2233575"/>
            <a:ext cx="1609800" cy="58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9pPr>
          </a:lstStyle>
          <a:p>
            <a:r>
              <a:t>xx%</a:t>
            </a:r>
          </a:p>
        </p:txBody>
      </p:sp>
      <p:sp>
        <p:nvSpPr>
          <p:cNvPr id="279" name="Google Shape;279;p23"/>
          <p:cNvSpPr txBox="1"/>
          <p:nvPr>
            <p:ph hasCustomPrompt="1" idx="3" type="title"/>
          </p:nvPr>
        </p:nvSpPr>
        <p:spPr>
          <a:xfrm>
            <a:off x="5332488" y="2233575"/>
            <a:ext cx="1609800" cy="58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9pPr>
          </a:lstStyle>
          <a:p>
            <a:r>
              <a:t>xx%</a:t>
            </a:r>
          </a:p>
        </p:txBody>
      </p:sp>
      <p:sp>
        <p:nvSpPr>
          <p:cNvPr id="280" name="Google Shape;280;p23"/>
          <p:cNvSpPr/>
          <p:nvPr/>
        </p:nvSpPr>
        <p:spPr>
          <a:xfrm flipH="1">
            <a:off x="-11" y="0"/>
            <a:ext cx="1371614" cy="356851"/>
          </a:xfrm>
          <a:custGeom>
            <a:rect b="b" l="l" r="r" t="t"/>
            <a:pathLst>
              <a:path extrusionOk="0" h="2775" w="16884">
                <a:moveTo>
                  <a:pt x="0" y="1"/>
                </a:moveTo>
                <a:lnTo>
                  <a:pt x="0" y="2775"/>
                </a:lnTo>
                <a:lnTo>
                  <a:pt x="16883" y="2775"/>
                </a:lnTo>
                <a:lnTo>
                  <a:pt x="1688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23"/>
          <p:cNvSpPr/>
          <p:nvPr/>
        </p:nvSpPr>
        <p:spPr>
          <a:xfrm>
            <a:off x="8355575" y="4357775"/>
            <a:ext cx="788431" cy="785368"/>
          </a:xfrm>
          <a:custGeom>
            <a:rect b="b" l="l" r="r" t="t"/>
            <a:pathLst>
              <a:path extrusionOk="0" h="16396" w="17241">
                <a:moveTo>
                  <a:pt x="0" y="1"/>
                </a:moveTo>
                <a:lnTo>
                  <a:pt x="0" y="16396"/>
                </a:lnTo>
                <a:lnTo>
                  <a:pt x="17240" y="16396"/>
                </a:lnTo>
                <a:lnTo>
                  <a:pt x="1724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23"/>
          <p:cNvSpPr/>
          <p:nvPr/>
        </p:nvSpPr>
        <p:spPr>
          <a:xfrm flipH="1">
            <a:off x="7353292" y="4786292"/>
            <a:ext cx="1371614" cy="356851"/>
          </a:xfrm>
          <a:custGeom>
            <a:rect b="b" l="l" r="r" t="t"/>
            <a:pathLst>
              <a:path extrusionOk="0" h="2775" w="16884">
                <a:moveTo>
                  <a:pt x="0" y="1"/>
                </a:moveTo>
                <a:lnTo>
                  <a:pt x="0" y="2775"/>
                </a:lnTo>
                <a:lnTo>
                  <a:pt x="16883" y="2775"/>
                </a:lnTo>
                <a:lnTo>
                  <a:pt x="1688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numbers">
  <p:cSld name="CUSTOM_15"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4"/>
          <p:cNvSpPr txBox="1"/>
          <p:nvPr>
            <p:ph idx="1" type="subTitle"/>
          </p:nvPr>
        </p:nvSpPr>
        <p:spPr>
          <a:xfrm>
            <a:off x="3423600" y="1473000"/>
            <a:ext cx="2296500" cy="4572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5" name="Google Shape;285;p24"/>
          <p:cNvSpPr txBox="1"/>
          <p:nvPr>
            <p:ph hasCustomPrompt="1" type="title"/>
          </p:nvPr>
        </p:nvSpPr>
        <p:spPr>
          <a:xfrm>
            <a:off x="3423750" y="934700"/>
            <a:ext cx="2296500" cy="4572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200"/>
              <a:buNone/>
              <a:defRPr sz="2200">
                <a:solidFill>
                  <a:srgbClr val="F3F3F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Font typeface="Barlow"/>
              <a:buNone/>
              <a:defRPr b="1" sz="2500">
                <a:solidFill>
                  <a:srgbClr val="F3F3F3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Font typeface="Barlow"/>
              <a:buNone/>
              <a:defRPr b="1" sz="2500">
                <a:solidFill>
                  <a:srgbClr val="F3F3F3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Font typeface="Barlow"/>
              <a:buNone/>
              <a:defRPr b="1" sz="2500">
                <a:solidFill>
                  <a:srgbClr val="F3F3F3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Font typeface="Barlow"/>
              <a:buNone/>
              <a:defRPr b="1" sz="2500">
                <a:solidFill>
                  <a:srgbClr val="F3F3F3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Font typeface="Barlow"/>
              <a:buNone/>
              <a:defRPr b="1" sz="2500">
                <a:solidFill>
                  <a:srgbClr val="F3F3F3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Font typeface="Barlow"/>
              <a:buNone/>
              <a:defRPr b="1" sz="2500">
                <a:solidFill>
                  <a:srgbClr val="F3F3F3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Font typeface="Barlow"/>
              <a:buNone/>
              <a:defRPr b="1" sz="2500">
                <a:solidFill>
                  <a:srgbClr val="F3F3F3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Font typeface="Barlow"/>
              <a:buNone/>
              <a:defRPr b="1" sz="2500">
                <a:solidFill>
                  <a:srgbClr val="F3F3F3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r>
              <a:t>xx%</a:t>
            </a:r>
          </a:p>
        </p:txBody>
      </p:sp>
      <p:sp>
        <p:nvSpPr>
          <p:cNvPr id="286" name="Google Shape;286;p24"/>
          <p:cNvSpPr txBox="1"/>
          <p:nvPr>
            <p:ph idx="2" type="subTitle"/>
          </p:nvPr>
        </p:nvSpPr>
        <p:spPr>
          <a:xfrm>
            <a:off x="3423600" y="2688513"/>
            <a:ext cx="2296500" cy="4572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" name="Google Shape;287;p24"/>
          <p:cNvSpPr txBox="1"/>
          <p:nvPr>
            <p:ph hasCustomPrompt="1" idx="3" type="title"/>
          </p:nvPr>
        </p:nvSpPr>
        <p:spPr>
          <a:xfrm>
            <a:off x="3423750" y="2150202"/>
            <a:ext cx="2296500" cy="457200"/>
          </a:xfrm>
          <a:prstGeom prst="rect">
            <a:avLst/>
          </a:prstGeom>
          <a:solidFill>
            <a:schemeClr val="l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b="1" sz="2500">
                <a:latin typeface="Barlow"/>
                <a:ea typeface="Barlow"/>
                <a:cs typeface="Barlow"/>
                <a:sym typeface="Barlow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b="1" sz="2500">
                <a:latin typeface="Barlow"/>
                <a:ea typeface="Barlow"/>
                <a:cs typeface="Barlow"/>
                <a:sym typeface="Barlow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b="1" sz="2500">
                <a:latin typeface="Barlow"/>
                <a:ea typeface="Barlow"/>
                <a:cs typeface="Barlow"/>
                <a:sym typeface="Barlow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b="1" sz="2500">
                <a:latin typeface="Barlow"/>
                <a:ea typeface="Barlow"/>
                <a:cs typeface="Barlow"/>
                <a:sym typeface="Barlow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b="1" sz="2500">
                <a:latin typeface="Barlow"/>
                <a:ea typeface="Barlow"/>
                <a:cs typeface="Barlow"/>
                <a:sym typeface="Barlow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b="1" sz="2500">
                <a:latin typeface="Barlow"/>
                <a:ea typeface="Barlow"/>
                <a:cs typeface="Barlow"/>
                <a:sym typeface="Barlow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b="1" sz="2500">
                <a:latin typeface="Barlow"/>
                <a:ea typeface="Barlow"/>
                <a:cs typeface="Barlow"/>
                <a:sym typeface="Barlow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Font typeface="Barlow"/>
              <a:buNone/>
              <a:defRPr b="1" sz="2500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r>
              <a:t>xx%</a:t>
            </a:r>
          </a:p>
        </p:txBody>
      </p:sp>
      <p:sp>
        <p:nvSpPr>
          <p:cNvPr id="288" name="Google Shape;288;p24"/>
          <p:cNvSpPr txBox="1"/>
          <p:nvPr>
            <p:ph idx="4" type="subTitle"/>
          </p:nvPr>
        </p:nvSpPr>
        <p:spPr>
          <a:xfrm>
            <a:off x="3423750" y="3904025"/>
            <a:ext cx="2296500" cy="4572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9" name="Google Shape;289;p24"/>
          <p:cNvSpPr txBox="1"/>
          <p:nvPr>
            <p:ph hasCustomPrompt="1" idx="5" type="title"/>
          </p:nvPr>
        </p:nvSpPr>
        <p:spPr>
          <a:xfrm>
            <a:off x="3423750" y="3365703"/>
            <a:ext cx="2296500" cy="4572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200"/>
              <a:buNone/>
              <a:defRPr sz="2200">
                <a:solidFill>
                  <a:srgbClr val="F3F3F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Font typeface="Barlow"/>
              <a:buNone/>
              <a:defRPr b="1" sz="2500">
                <a:solidFill>
                  <a:srgbClr val="F3F3F3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Font typeface="Barlow"/>
              <a:buNone/>
              <a:defRPr b="1" sz="2500">
                <a:solidFill>
                  <a:srgbClr val="F3F3F3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Font typeface="Barlow"/>
              <a:buNone/>
              <a:defRPr b="1" sz="2500">
                <a:solidFill>
                  <a:srgbClr val="F3F3F3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Font typeface="Barlow"/>
              <a:buNone/>
              <a:defRPr b="1" sz="2500">
                <a:solidFill>
                  <a:srgbClr val="F3F3F3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Font typeface="Barlow"/>
              <a:buNone/>
              <a:defRPr b="1" sz="2500">
                <a:solidFill>
                  <a:srgbClr val="F3F3F3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Font typeface="Barlow"/>
              <a:buNone/>
              <a:defRPr b="1" sz="2500">
                <a:solidFill>
                  <a:srgbClr val="F3F3F3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Font typeface="Barlow"/>
              <a:buNone/>
              <a:defRPr b="1" sz="2500">
                <a:solidFill>
                  <a:srgbClr val="F3F3F3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Font typeface="Barlow"/>
              <a:buNone/>
              <a:defRPr b="1" sz="2500">
                <a:solidFill>
                  <a:srgbClr val="F3F3F3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r>
              <a:t>xx%</a:t>
            </a:r>
          </a:p>
        </p:txBody>
      </p:sp>
      <p:sp>
        <p:nvSpPr>
          <p:cNvPr id="290" name="Google Shape;290;p24"/>
          <p:cNvSpPr/>
          <p:nvPr/>
        </p:nvSpPr>
        <p:spPr>
          <a:xfrm>
            <a:off x="7377200" y="2089950"/>
            <a:ext cx="1766704" cy="356851"/>
          </a:xfrm>
          <a:custGeom>
            <a:rect b="b" l="l" r="r" t="t"/>
            <a:pathLst>
              <a:path extrusionOk="0" h="2775" w="15325">
                <a:moveTo>
                  <a:pt x="1" y="0"/>
                </a:moveTo>
                <a:lnTo>
                  <a:pt x="1" y="2774"/>
                </a:lnTo>
                <a:lnTo>
                  <a:pt x="15324" y="2774"/>
                </a:lnTo>
                <a:lnTo>
                  <a:pt x="15324" y="0"/>
                </a:lnTo>
                <a:close/>
              </a:path>
            </a:pathLst>
          </a:custGeom>
          <a:solidFill>
            <a:srgbClr val="FFFFFF">
              <a:alpha val="125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24"/>
          <p:cNvSpPr/>
          <p:nvPr/>
        </p:nvSpPr>
        <p:spPr>
          <a:xfrm>
            <a:off x="357025" y="2089950"/>
            <a:ext cx="2071751" cy="356851"/>
          </a:xfrm>
          <a:custGeom>
            <a:rect b="b" l="l" r="r" t="t"/>
            <a:pathLst>
              <a:path extrusionOk="0" h="2775" w="4300">
                <a:moveTo>
                  <a:pt x="1" y="0"/>
                </a:moveTo>
                <a:lnTo>
                  <a:pt x="1" y="2774"/>
                </a:lnTo>
                <a:lnTo>
                  <a:pt x="4299" y="2774"/>
                </a:lnTo>
                <a:lnTo>
                  <a:pt x="4299" y="0"/>
                </a:lnTo>
                <a:close/>
              </a:path>
            </a:pathLst>
          </a:custGeom>
          <a:solidFill>
            <a:srgbClr val="FFFFFF">
              <a:alpha val="19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24"/>
          <p:cNvSpPr/>
          <p:nvPr/>
        </p:nvSpPr>
        <p:spPr>
          <a:xfrm>
            <a:off x="6810278" y="1500450"/>
            <a:ext cx="1104154" cy="356872"/>
          </a:xfrm>
          <a:custGeom>
            <a:rect b="b" l="l" r="r" t="t"/>
            <a:pathLst>
              <a:path extrusionOk="0" h="2775" w="18027">
                <a:moveTo>
                  <a:pt x="0" y="0"/>
                </a:moveTo>
                <a:lnTo>
                  <a:pt x="0" y="2774"/>
                </a:lnTo>
                <a:lnTo>
                  <a:pt x="18026" y="2774"/>
                </a:lnTo>
                <a:lnTo>
                  <a:pt x="18026" y="0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24"/>
          <p:cNvSpPr/>
          <p:nvPr/>
        </p:nvSpPr>
        <p:spPr>
          <a:xfrm>
            <a:off x="6896029" y="2679300"/>
            <a:ext cx="2247805" cy="355450"/>
          </a:xfrm>
          <a:custGeom>
            <a:rect b="b" l="l" r="r" t="t"/>
            <a:pathLst>
              <a:path extrusionOk="0" h="2764" w="12872">
                <a:moveTo>
                  <a:pt x="1" y="1"/>
                </a:moveTo>
                <a:lnTo>
                  <a:pt x="1" y="2763"/>
                </a:lnTo>
                <a:lnTo>
                  <a:pt x="12871" y="2763"/>
                </a:lnTo>
                <a:lnTo>
                  <a:pt x="12871" y="1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24"/>
          <p:cNvSpPr/>
          <p:nvPr/>
        </p:nvSpPr>
        <p:spPr>
          <a:xfrm>
            <a:off x="8105579" y="1500450"/>
            <a:ext cx="1038298" cy="356872"/>
          </a:xfrm>
          <a:custGeom>
            <a:rect b="b" l="l" r="r" t="t"/>
            <a:pathLst>
              <a:path extrusionOk="0" h="2775" w="2882">
                <a:moveTo>
                  <a:pt x="1" y="0"/>
                </a:moveTo>
                <a:lnTo>
                  <a:pt x="1" y="2774"/>
                </a:lnTo>
                <a:lnTo>
                  <a:pt x="2882" y="2774"/>
                </a:lnTo>
                <a:lnTo>
                  <a:pt x="2882" y="0"/>
                </a:lnTo>
                <a:close/>
              </a:path>
            </a:pathLst>
          </a:custGeom>
          <a:solidFill>
            <a:srgbClr val="FFFFFF">
              <a:alpha val="564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24"/>
          <p:cNvSpPr/>
          <p:nvPr/>
        </p:nvSpPr>
        <p:spPr>
          <a:xfrm>
            <a:off x="6739789" y="3268775"/>
            <a:ext cx="1104128" cy="355450"/>
          </a:xfrm>
          <a:custGeom>
            <a:rect b="b" l="l" r="r" t="t"/>
            <a:pathLst>
              <a:path extrusionOk="0" h="2764" w="18396">
                <a:moveTo>
                  <a:pt x="1" y="1"/>
                </a:moveTo>
                <a:lnTo>
                  <a:pt x="1" y="2763"/>
                </a:lnTo>
                <a:lnTo>
                  <a:pt x="18396" y="2763"/>
                </a:lnTo>
                <a:lnTo>
                  <a:pt x="18396" y="1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24"/>
          <p:cNvSpPr/>
          <p:nvPr/>
        </p:nvSpPr>
        <p:spPr>
          <a:xfrm>
            <a:off x="18" y="3268775"/>
            <a:ext cx="1038298" cy="355450"/>
          </a:xfrm>
          <a:custGeom>
            <a:rect b="b" l="l" r="r" t="t"/>
            <a:pathLst>
              <a:path extrusionOk="0" h="2764" w="2882">
                <a:moveTo>
                  <a:pt x="0" y="1"/>
                </a:moveTo>
                <a:lnTo>
                  <a:pt x="0" y="2763"/>
                </a:lnTo>
                <a:lnTo>
                  <a:pt x="2881" y="2763"/>
                </a:lnTo>
                <a:lnTo>
                  <a:pt x="2881" y="1"/>
                </a:lnTo>
                <a:close/>
              </a:path>
            </a:pathLst>
          </a:custGeom>
          <a:solidFill>
            <a:srgbClr val="FFFFFF">
              <a:alpha val="501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24"/>
          <p:cNvSpPr/>
          <p:nvPr/>
        </p:nvSpPr>
        <p:spPr>
          <a:xfrm>
            <a:off x="10" y="1500456"/>
            <a:ext cx="1104138" cy="356858"/>
          </a:xfrm>
          <a:custGeom>
            <a:rect b="b" l="l" r="r" t="t"/>
            <a:pathLst>
              <a:path extrusionOk="0" h="2775" w="8586">
                <a:moveTo>
                  <a:pt x="1" y="0"/>
                </a:moveTo>
                <a:lnTo>
                  <a:pt x="1" y="2774"/>
                </a:lnTo>
                <a:lnTo>
                  <a:pt x="8585" y="2774"/>
                </a:lnTo>
                <a:lnTo>
                  <a:pt x="8585" y="0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24"/>
          <p:cNvSpPr/>
          <p:nvPr/>
        </p:nvSpPr>
        <p:spPr>
          <a:xfrm>
            <a:off x="1299972" y="1500450"/>
            <a:ext cx="490621" cy="356872"/>
          </a:xfrm>
          <a:custGeom>
            <a:rect b="b" l="l" r="r" t="t"/>
            <a:pathLst>
              <a:path extrusionOk="0" h="2775" w="18396">
                <a:moveTo>
                  <a:pt x="0" y="0"/>
                </a:moveTo>
                <a:lnTo>
                  <a:pt x="0" y="2774"/>
                </a:lnTo>
                <a:lnTo>
                  <a:pt x="18396" y="2774"/>
                </a:lnTo>
                <a:lnTo>
                  <a:pt x="18396" y="0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"/>
          <p:cNvSpPr/>
          <p:nvPr/>
        </p:nvSpPr>
        <p:spPr>
          <a:xfrm>
            <a:off x="0" y="3268775"/>
            <a:ext cx="667651" cy="355450"/>
          </a:xfrm>
          <a:custGeom>
            <a:rect b="b" l="l" r="r" t="t"/>
            <a:pathLst>
              <a:path extrusionOk="0" h="2764" w="2882">
                <a:moveTo>
                  <a:pt x="0" y="1"/>
                </a:moveTo>
                <a:lnTo>
                  <a:pt x="0" y="2763"/>
                </a:lnTo>
                <a:lnTo>
                  <a:pt x="2881" y="2763"/>
                </a:lnTo>
                <a:lnTo>
                  <a:pt x="288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4"/>
          <p:cNvSpPr/>
          <p:nvPr/>
        </p:nvSpPr>
        <p:spPr>
          <a:xfrm>
            <a:off x="7960123" y="323033"/>
            <a:ext cx="1183740" cy="355315"/>
          </a:xfrm>
          <a:custGeom>
            <a:rect b="b" l="l" r="r" t="t"/>
            <a:pathLst>
              <a:path extrusionOk="0" h="2763" w="9205">
                <a:moveTo>
                  <a:pt x="1" y="0"/>
                </a:moveTo>
                <a:lnTo>
                  <a:pt x="1" y="2762"/>
                </a:lnTo>
                <a:lnTo>
                  <a:pt x="9204" y="2762"/>
                </a:lnTo>
                <a:lnTo>
                  <a:pt x="920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4"/>
          <p:cNvSpPr/>
          <p:nvPr/>
        </p:nvSpPr>
        <p:spPr>
          <a:xfrm>
            <a:off x="7173125" y="912516"/>
            <a:ext cx="1970757" cy="355315"/>
          </a:xfrm>
          <a:custGeom>
            <a:rect b="b" l="l" r="r" t="t"/>
            <a:pathLst>
              <a:path extrusionOk="0" h="2763" w="15325">
                <a:moveTo>
                  <a:pt x="1" y="0"/>
                </a:moveTo>
                <a:lnTo>
                  <a:pt x="1" y="2762"/>
                </a:lnTo>
                <a:lnTo>
                  <a:pt x="15324" y="2762"/>
                </a:lnTo>
                <a:lnTo>
                  <a:pt x="15324" y="0"/>
                </a:lnTo>
                <a:close/>
              </a:path>
            </a:pathLst>
          </a:custGeom>
          <a:solidFill>
            <a:srgbClr val="FFFFFF">
              <a:alpha val="19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4"/>
          <p:cNvSpPr/>
          <p:nvPr/>
        </p:nvSpPr>
        <p:spPr>
          <a:xfrm>
            <a:off x="7173125" y="2089940"/>
            <a:ext cx="1970757" cy="356858"/>
          </a:xfrm>
          <a:custGeom>
            <a:rect b="b" l="l" r="r" t="t"/>
            <a:pathLst>
              <a:path extrusionOk="0" h="2775" w="15325">
                <a:moveTo>
                  <a:pt x="1" y="0"/>
                </a:moveTo>
                <a:lnTo>
                  <a:pt x="1" y="2774"/>
                </a:lnTo>
                <a:lnTo>
                  <a:pt x="15324" y="2774"/>
                </a:lnTo>
                <a:lnTo>
                  <a:pt x="15324" y="0"/>
                </a:lnTo>
                <a:close/>
              </a:path>
            </a:pathLst>
          </a:custGeom>
          <a:solidFill>
            <a:srgbClr val="FFFFFF">
              <a:alpha val="125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4"/>
          <p:cNvSpPr/>
          <p:nvPr/>
        </p:nvSpPr>
        <p:spPr>
          <a:xfrm>
            <a:off x="0" y="2089940"/>
            <a:ext cx="552969" cy="356858"/>
          </a:xfrm>
          <a:custGeom>
            <a:rect b="b" l="l" r="r" t="t"/>
            <a:pathLst>
              <a:path extrusionOk="0" h="2775" w="4300">
                <a:moveTo>
                  <a:pt x="1" y="0"/>
                </a:moveTo>
                <a:lnTo>
                  <a:pt x="1" y="2774"/>
                </a:lnTo>
                <a:lnTo>
                  <a:pt x="4299" y="2774"/>
                </a:lnTo>
                <a:lnTo>
                  <a:pt x="4299" y="0"/>
                </a:lnTo>
                <a:close/>
              </a:path>
            </a:pathLst>
          </a:custGeom>
          <a:solidFill>
            <a:srgbClr val="FFFFFF">
              <a:alpha val="19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4"/>
          <p:cNvSpPr/>
          <p:nvPr/>
        </p:nvSpPr>
        <p:spPr>
          <a:xfrm>
            <a:off x="8773245" y="1500456"/>
            <a:ext cx="370618" cy="356858"/>
          </a:xfrm>
          <a:custGeom>
            <a:rect b="b" l="l" r="r" t="t"/>
            <a:pathLst>
              <a:path extrusionOk="0" h="2775" w="2882">
                <a:moveTo>
                  <a:pt x="1" y="0"/>
                </a:moveTo>
                <a:lnTo>
                  <a:pt x="1" y="2774"/>
                </a:lnTo>
                <a:lnTo>
                  <a:pt x="2882" y="2774"/>
                </a:lnTo>
                <a:lnTo>
                  <a:pt x="288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4"/>
          <p:cNvSpPr/>
          <p:nvPr/>
        </p:nvSpPr>
        <p:spPr>
          <a:xfrm>
            <a:off x="8039723" y="3268778"/>
            <a:ext cx="1104138" cy="355443"/>
          </a:xfrm>
          <a:custGeom>
            <a:rect b="b" l="l" r="r" t="t"/>
            <a:pathLst>
              <a:path extrusionOk="0" h="2764" w="8586">
                <a:moveTo>
                  <a:pt x="1" y="1"/>
                </a:moveTo>
                <a:lnTo>
                  <a:pt x="1" y="2763"/>
                </a:lnTo>
                <a:lnTo>
                  <a:pt x="8585" y="2763"/>
                </a:lnTo>
                <a:lnTo>
                  <a:pt x="858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4"/>
          <p:cNvSpPr/>
          <p:nvPr/>
        </p:nvSpPr>
        <p:spPr>
          <a:xfrm>
            <a:off x="7555951" y="3858262"/>
            <a:ext cx="1587922" cy="355315"/>
          </a:xfrm>
          <a:custGeom>
            <a:rect b="b" l="l" r="r" t="t"/>
            <a:pathLst>
              <a:path extrusionOk="0" h="2763" w="12348">
                <a:moveTo>
                  <a:pt x="0" y="1"/>
                </a:moveTo>
                <a:lnTo>
                  <a:pt x="0" y="2763"/>
                </a:lnTo>
                <a:lnTo>
                  <a:pt x="12347" y="2763"/>
                </a:lnTo>
                <a:lnTo>
                  <a:pt x="12347" y="1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4"/>
          <p:cNvSpPr/>
          <p:nvPr/>
        </p:nvSpPr>
        <p:spPr>
          <a:xfrm>
            <a:off x="0" y="4446202"/>
            <a:ext cx="1183740" cy="356858"/>
          </a:xfrm>
          <a:custGeom>
            <a:rect b="b" l="l" r="r" t="t"/>
            <a:pathLst>
              <a:path extrusionOk="0" h="2775" w="9205">
                <a:moveTo>
                  <a:pt x="1" y="1"/>
                </a:moveTo>
                <a:lnTo>
                  <a:pt x="1" y="2775"/>
                </a:lnTo>
                <a:lnTo>
                  <a:pt x="9204" y="2775"/>
                </a:lnTo>
                <a:lnTo>
                  <a:pt x="9204" y="1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4"/>
          <p:cNvSpPr/>
          <p:nvPr/>
        </p:nvSpPr>
        <p:spPr>
          <a:xfrm>
            <a:off x="0" y="3858262"/>
            <a:ext cx="1970757" cy="355315"/>
          </a:xfrm>
          <a:custGeom>
            <a:rect b="b" l="l" r="r" t="t"/>
            <a:pathLst>
              <a:path extrusionOk="0" h="2763" w="15325">
                <a:moveTo>
                  <a:pt x="1" y="1"/>
                </a:moveTo>
                <a:lnTo>
                  <a:pt x="1" y="2763"/>
                </a:lnTo>
                <a:lnTo>
                  <a:pt x="15324" y="2763"/>
                </a:lnTo>
                <a:lnTo>
                  <a:pt x="1532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4"/>
          <p:cNvSpPr/>
          <p:nvPr/>
        </p:nvSpPr>
        <p:spPr>
          <a:xfrm>
            <a:off x="2325759" y="3858262"/>
            <a:ext cx="866747" cy="355315"/>
          </a:xfrm>
          <a:custGeom>
            <a:rect b="b" l="l" r="r" t="t"/>
            <a:pathLst>
              <a:path extrusionOk="0" h="2763" w="6740">
                <a:moveTo>
                  <a:pt x="1" y="1"/>
                </a:moveTo>
                <a:lnTo>
                  <a:pt x="1" y="2763"/>
                </a:lnTo>
                <a:lnTo>
                  <a:pt x="6739" y="2763"/>
                </a:lnTo>
                <a:lnTo>
                  <a:pt x="6739" y="1"/>
                </a:lnTo>
                <a:close/>
              </a:path>
            </a:pathLst>
          </a:custGeom>
          <a:solidFill>
            <a:srgbClr val="FFFFFF">
              <a:alpha val="6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4"/>
          <p:cNvSpPr/>
          <p:nvPr/>
        </p:nvSpPr>
        <p:spPr>
          <a:xfrm>
            <a:off x="0" y="2679300"/>
            <a:ext cx="1485912" cy="355450"/>
          </a:xfrm>
          <a:custGeom>
            <a:rect b="b" l="l" r="r" t="t"/>
            <a:pathLst>
              <a:path extrusionOk="0" h="2764" w="15325">
                <a:moveTo>
                  <a:pt x="1" y="1"/>
                </a:moveTo>
                <a:lnTo>
                  <a:pt x="1" y="2763"/>
                </a:lnTo>
                <a:lnTo>
                  <a:pt x="15324" y="2763"/>
                </a:lnTo>
                <a:lnTo>
                  <a:pt x="15324" y="1"/>
                </a:lnTo>
                <a:close/>
              </a:path>
            </a:pathLst>
          </a:custGeom>
          <a:solidFill>
            <a:srgbClr val="FFFFFF">
              <a:alpha val="125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4"/>
          <p:cNvSpPr/>
          <p:nvPr/>
        </p:nvSpPr>
        <p:spPr>
          <a:xfrm>
            <a:off x="896262" y="3268778"/>
            <a:ext cx="370618" cy="355443"/>
          </a:xfrm>
          <a:custGeom>
            <a:rect b="b" l="l" r="r" t="t"/>
            <a:pathLst>
              <a:path extrusionOk="0" h="2764" w="2882">
                <a:moveTo>
                  <a:pt x="0" y="1"/>
                </a:moveTo>
                <a:lnTo>
                  <a:pt x="0" y="2763"/>
                </a:lnTo>
                <a:lnTo>
                  <a:pt x="2881" y="2763"/>
                </a:lnTo>
                <a:lnTo>
                  <a:pt x="288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4"/>
          <p:cNvSpPr/>
          <p:nvPr/>
        </p:nvSpPr>
        <p:spPr>
          <a:xfrm>
            <a:off x="0" y="1500456"/>
            <a:ext cx="1104138" cy="356858"/>
          </a:xfrm>
          <a:custGeom>
            <a:rect b="b" l="l" r="r" t="t"/>
            <a:pathLst>
              <a:path extrusionOk="0" h="2775" w="8586">
                <a:moveTo>
                  <a:pt x="1" y="0"/>
                </a:moveTo>
                <a:lnTo>
                  <a:pt x="1" y="2774"/>
                </a:lnTo>
                <a:lnTo>
                  <a:pt x="8585" y="2774"/>
                </a:lnTo>
                <a:lnTo>
                  <a:pt x="858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4"/>
          <p:cNvSpPr/>
          <p:nvPr/>
        </p:nvSpPr>
        <p:spPr>
          <a:xfrm>
            <a:off x="359324" y="912525"/>
            <a:ext cx="1228595" cy="355301"/>
          </a:xfrm>
          <a:custGeom>
            <a:rect b="b" l="l" r="r" t="t"/>
            <a:pathLst>
              <a:path extrusionOk="0" h="2763" w="12348">
                <a:moveTo>
                  <a:pt x="1" y="0"/>
                </a:moveTo>
                <a:lnTo>
                  <a:pt x="1" y="2762"/>
                </a:lnTo>
                <a:lnTo>
                  <a:pt x="12348" y="2762"/>
                </a:lnTo>
                <a:lnTo>
                  <a:pt x="1234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4"/>
          <p:cNvSpPr/>
          <p:nvPr/>
        </p:nvSpPr>
        <p:spPr>
          <a:xfrm>
            <a:off x="5395565" y="323033"/>
            <a:ext cx="2171240" cy="355315"/>
          </a:xfrm>
          <a:custGeom>
            <a:rect b="b" l="l" r="r" t="t"/>
            <a:pathLst>
              <a:path extrusionOk="0" h="2763" w="16884">
                <a:moveTo>
                  <a:pt x="1" y="0"/>
                </a:moveTo>
                <a:lnTo>
                  <a:pt x="1" y="2762"/>
                </a:lnTo>
                <a:lnTo>
                  <a:pt x="16884" y="2762"/>
                </a:lnTo>
                <a:lnTo>
                  <a:pt x="168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4"/>
          <p:cNvSpPr/>
          <p:nvPr/>
        </p:nvSpPr>
        <p:spPr>
          <a:xfrm>
            <a:off x="5729396" y="3858262"/>
            <a:ext cx="1600139" cy="355315"/>
          </a:xfrm>
          <a:custGeom>
            <a:rect b="b" l="l" r="r" t="t"/>
            <a:pathLst>
              <a:path extrusionOk="0" h="2763" w="12443">
                <a:moveTo>
                  <a:pt x="0" y="1"/>
                </a:moveTo>
                <a:lnTo>
                  <a:pt x="0" y="2763"/>
                </a:lnTo>
                <a:lnTo>
                  <a:pt x="12442" y="2763"/>
                </a:lnTo>
                <a:lnTo>
                  <a:pt x="1244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4"/>
          <p:cNvSpPr/>
          <p:nvPr/>
        </p:nvSpPr>
        <p:spPr>
          <a:xfrm>
            <a:off x="1577072" y="4446200"/>
            <a:ext cx="3118770" cy="356851"/>
          </a:xfrm>
          <a:custGeom>
            <a:rect b="b" l="l" r="r" t="t"/>
            <a:pathLst>
              <a:path extrusionOk="0" h="2775" w="16884">
                <a:moveTo>
                  <a:pt x="0" y="1"/>
                </a:moveTo>
                <a:lnTo>
                  <a:pt x="0" y="2775"/>
                </a:lnTo>
                <a:lnTo>
                  <a:pt x="16883" y="2775"/>
                </a:lnTo>
                <a:lnTo>
                  <a:pt x="1688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4"/>
          <p:cNvSpPr txBox="1"/>
          <p:nvPr>
            <p:ph type="title"/>
          </p:nvPr>
        </p:nvSpPr>
        <p:spPr>
          <a:xfrm>
            <a:off x="454800" y="2714625"/>
            <a:ext cx="8425200" cy="4479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84" name="Google Shape;84;p4"/>
          <p:cNvSpPr txBox="1"/>
          <p:nvPr>
            <p:ph hasCustomPrompt="1" idx="2" type="title"/>
          </p:nvPr>
        </p:nvSpPr>
        <p:spPr>
          <a:xfrm>
            <a:off x="454800" y="2150850"/>
            <a:ext cx="8425200" cy="4896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500"/>
              <a:buFont typeface="Overpass Mono"/>
              <a:buNone/>
              <a:defRPr b="1" sz="12500">
                <a:solidFill>
                  <a:schemeClr val="accent1"/>
                </a:solidFill>
                <a:latin typeface="Overpass Mono"/>
                <a:ea typeface="Overpass Mono"/>
                <a:cs typeface="Overpass Mono"/>
                <a:sym typeface="Overpass Mon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500"/>
              <a:buFont typeface="Overpass Mono"/>
              <a:buNone/>
              <a:defRPr b="1" sz="12500">
                <a:solidFill>
                  <a:schemeClr val="accent1"/>
                </a:solidFill>
                <a:latin typeface="Overpass Mono"/>
                <a:ea typeface="Overpass Mono"/>
                <a:cs typeface="Overpass Mono"/>
                <a:sym typeface="Overpass Mon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500"/>
              <a:buFont typeface="Overpass Mono"/>
              <a:buNone/>
              <a:defRPr b="1" sz="12500">
                <a:solidFill>
                  <a:schemeClr val="accent1"/>
                </a:solidFill>
                <a:latin typeface="Overpass Mono"/>
                <a:ea typeface="Overpass Mono"/>
                <a:cs typeface="Overpass Mono"/>
                <a:sym typeface="Overpass Mon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500"/>
              <a:buFont typeface="Overpass Mono"/>
              <a:buNone/>
              <a:defRPr b="1" sz="12500">
                <a:solidFill>
                  <a:schemeClr val="accent1"/>
                </a:solidFill>
                <a:latin typeface="Overpass Mono"/>
                <a:ea typeface="Overpass Mono"/>
                <a:cs typeface="Overpass Mono"/>
                <a:sym typeface="Overpass Mon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500"/>
              <a:buFont typeface="Overpass Mono"/>
              <a:buNone/>
              <a:defRPr b="1" sz="12500">
                <a:solidFill>
                  <a:schemeClr val="accent1"/>
                </a:solidFill>
                <a:latin typeface="Overpass Mono"/>
                <a:ea typeface="Overpass Mono"/>
                <a:cs typeface="Overpass Mono"/>
                <a:sym typeface="Overpass Mon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500"/>
              <a:buFont typeface="Overpass Mono"/>
              <a:buNone/>
              <a:defRPr b="1" sz="12500">
                <a:solidFill>
                  <a:schemeClr val="accent1"/>
                </a:solidFill>
                <a:latin typeface="Overpass Mono"/>
                <a:ea typeface="Overpass Mono"/>
                <a:cs typeface="Overpass Mono"/>
                <a:sym typeface="Overpass Mon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500"/>
              <a:buFont typeface="Overpass Mono"/>
              <a:buNone/>
              <a:defRPr b="1" sz="12500">
                <a:solidFill>
                  <a:schemeClr val="accent1"/>
                </a:solidFill>
                <a:latin typeface="Overpass Mono"/>
                <a:ea typeface="Overpass Mono"/>
                <a:cs typeface="Overpass Mono"/>
                <a:sym typeface="Overpass Mon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500"/>
              <a:buFont typeface="Overpass Mono"/>
              <a:buNone/>
              <a:defRPr b="1" sz="12500">
                <a:solidFill>
                  <a:schemeClr val="accent1"/>
                </a:solidFill>
                <a:latin typeface="Overpass Mono"/>
                <a:ea typeface="Overpass Mono"/>
                <a:cs typeface="Overpass Mono"/>
                <a:sym typeface="Overpass Mono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"/>
          <p:cNvSpPr/>
          <p:nvPr/>
        </p:nvSpPr>
        <p:spPr>
          <a:xfrm>
            <a:off x="0" y="1515825"/>
            <a:ext cx="2943127" cy="241405"/>
          </a:xfrm>
          <a:custGeom>
            <a:rect b="b" l="l" r="r" t="t"/>
            <a:pathLst>
              <a:path extrusionOk="0" h="5859" w="146079">
                <a:moveTo>
                  <a:pt x="1" y="1"/>
                </a:moveTo>
                <a:lnTo>
                  <a:pt x="1" y="5858"/>
                </a:lnTo>
                <a:lnTo>
                  <a:pt x="146079" y="5858"/>
                </a:lnTo>
                <a:lnTo>
                  <a:pt x="14607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5"/>
          <p:cNvSpPr txBox="1"/>
          <p:nvPr>
            <p:ph type="title"/>
          </p:nvPr>
        </p:nvSpPr>
        <p:spPr>
          <a:xfrm>
            <a:off x="560825" y="1168325"/>
            <a:ext cx="35613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3F3F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3F3F3"/>
                </a:solidFill>
              </a:defRPr>
            </a:lvl9pPr>
          </a:lstStyle>
          <a:p/>
        </p:txBody>
      </p:sp>
      <p:sp>
        <p:nvSpPr>
          <p:cNvPr id="88" name="Google Shape;88;p5"/>
          <p:cNvSpPr txBox="1"/>
          <p:nvPr>
            <p:ph idx="1" type="body"/>
          </p:nvPr>
        </p:nvSpPr>
        <p:spPr>
          <a:xfrm>
            <a:off x="710725" y="1771525"/>
            <a:ext cx="2943000" cy="28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✦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✧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×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·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⚇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6"/>
          <p:cNvSpPr txBox="1"/>
          <p:nvPr>
            <p:ph type="title"/>
          </p:nvPr>
        </p:nvSpPr>
        <p:spPr>
          <a:xfrm>
            <a:off x="1278050" y="343200"/>
            <a:ext cx="65880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3F3F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3F3F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3F3F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3F3F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3F3F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3F3F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3F3F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3F3F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3F3F3"/>
                </a:solidFill>
              </a:defRPr>
            </a:lvl9pPr>
          </a:lstStyle>
          <a:p/>
        </p:txBody>
      </p:sp>
      <p:sp>
        <p:nvSpPr>
          <p:cNvPr id="91" name="Google Shape;91;p6"/>
          <p:cNvSpPr txBox="1"/>
          <p:nvPr>
            <p:ph idx="1" type="subTitle"/>
          </p:nvPr>
        </p:nvSpPr>
        <p:spPr>
          <a:xfrm>
            <a:off x="2773575" y="3109000"/>
            <a:ext cx="2226600" cy="84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2" name="Google Shape;92;p6"/>
          <p:cNvSpPr txBox="1"/>
          <p:nvPr>
            <p:ph idx="2" type="title"/>
          </p:nvPr>
        </p:nvSpPr>
        <p:spPr>
          <a:xfrm>
            <a:off x="2646050" y="2523698"/>
            <a:ext cx="2481300" cy="524400"/>
          </a:xfrm>
          <a:prstGeom prst="rect">
            <a:avLst/>
          </a:prstGeom>
          <a:solidFill>
            <a:schemeClr val="dk2"/>
          </a:solidFill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200"/>
              <a:buNone/>
              <a:defRPr sz="2200">
                <a:solidFill>
                  <a:srgbClr val="F3F3F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Barlow Condensed ExtraBold"/>
              <a:buNone/>
              <a:defRPr sz="2400">
                <a:solidFill>
                  <a:srgbClr val="F3F3F3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Barlow Condensed ExtraBold"/>
              <a:buNone/>
              <a:defRPr sz="2400">
                <a:solidFill>
                  <a:srgbClr val="F3F3F3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Barlow Condensed ExtraBold"/>
              <a:buNone/>
              <a:defRPr sz="2400">
                <a:solidFill>
                  <a:srgbClr val="F3F3F3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Barlow Condensed ExtraBold"/>
              <a:buNone/>
              <a:defRPr sz="2400">
                <a:solidFill>
                  <a:srgbClr val="F3F3F3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Barlow Condensed ExtraBold"/>
              <a:buNone/>
              <a:defRPr sz="2400">
                <a:solidFill>
                  <a:srgbClr val="F3F3F3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Barlow Condensed ExtraBold"/>
              <a:buNone/>
              <a:defRPr sz="2400">
                <a:solidFill>
                  <a:srgbClr val="F3F3F3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Barlow Condensed ExtraBold"/>
              <a:buNone/>
              <a:defRPr sz="2400">
                <a:solidFill>
                  <a:srgbClr val="F3F3F3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Barlow Condensed ExtraBold"/>
              <a:buNone/>
              <a:defRPr sz="2400">
                <a:solidFill>
                  <a:srgbClr val="F3F3F3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9pPr>
          </a:lstStyle>
          <a:p/>
        </p:txBody>
      </p:sp>
      <p:sp>
        <p:nvSpPr>
          <p:cNvPr id="93" name="Google Shape;93;p6"/>
          <p:cNvSpPr txBox="1"/>
          <p:nvPr>
            <p:ph idx="3" type="subTitle"/>
          </p:nvPr>
        </p:nvSpPr>
        <p:spPr>
          <a:xfrm>
            <a:off x="6070225" y="3109000"/>
            <a:ext cx="2226600" cy="84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4" name="Google Shape;94;p6"/>
          <p:cNvSpPr txBox="1"/>
          <p:nvPr>
            <p:ph idx="4" type="title"/>
          </p:nvPr>
        </p:nvSpPr>
        <p:spPr>
          <a:xfrm>
            <a:off x="5942650" y="2523676"/>
            <a:ext cx="2481300" cy="524400"/>
          </a:xfrm>
          <a:prstGeom prst="rect">
            <a:avLst/>
          </a:prstGeom>
          <a:solidFill>
            <a:schemeClr val="lt2"/>
          </a:solidFill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 Condensed ExtraBold"/>
              <a:buNone/>
              <a:defRPr sz="24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 Condensed ExtraBold"/>
              <a:buNone/>
              <a:defRPr sz="24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 Condensed ExtraBold"/>
              <a:buNone/>
              <a:defRPr sz="24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 Condensed ExtraBold"/>
              <a:buNone/>
              <a:defRPr sz="24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 Condensed ExtraBold"/>
              <a:buNone/>
              <a:defRPr sz="24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 Condensed ExtraBold"/>
              <a:buNone/>
              <a:defRPr sz="24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 Condensed ExtraBold"/>
              <a:buNone/>
              <a:defRPr sz="24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 Condensed ExtraBold"/>
              <a:buNone/>
              <a:defRPr sz="24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9pPr>
          </a:lstStyle>
          <a:p/>
        </p:txBody>
      </p:sp>
      <p:sp>
        <p:nvSpPr>
          <p:cNvPr id="95" name="Google Shape;95;p6"/>
          <p:cNvSpPr/>
          <p:nvPr/>
        </p:nvSpPr>
        <p:spPr>
          <a:xfrm flipH="1">
            <a:off x="7772389" y="0"/>
            <a:ext cx="1371614" cy="356851"/>
          </a:xfrm>
          <a:custGeom>
            <a:rect b="b" l="l" r="r" t="t"/>
            <a:pathLst>
              <a:path extrusionOk="0" h="2775" w="16884">
                <a:moveTo>
                  <a:pt x="0" y="1"/>
                </a:moveTo>
                <a:lnTo>
                  <a:pt x="0" y="2775"/>
                </a:lnTo>
                <a:lnTo>
                  <a:pt x="16883" y="2775"/>
                </a:lnTo>
                <a:lnTo>
                  <a:pt x="1688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7"/>
          <p:cNvSpPr txBox="1"/>
          <p:nvPr>
            <p:ph type="title"/>
          </p:nvPr>
        </p:nvSpPr>
        <p:spPr>
          <a:xfrm>
            <a:off x="1278050" y="343200"/>
            <a:ext cx="65880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3F3F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3F3F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3F3F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3F3F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3F3F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3F3F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3F3F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3F3F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3F3F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8"/>
          <p:cNvSpPr txBox="1"/>
          <p:nvPr>
            <p:ph type="title"/>
          </p:nvPr>
        </p:nvSpPr>
        <p:spPr>
          <a:xfrm>
            <a:off x="1278050" y="343200"/>
            <a:ext cx="65880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3F3F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3F3F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3F3F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3F3F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3F3F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3F3F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3F3F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3F3F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3F3F3"/>
                </a:solidFill>
              </a:defRPr>
            </a:lvl9pPr>
          </a:lstStyle>
          <a:p/>
        </p:txBody>
      </p:sp>
      <p:sp>
        <p:nvSpPr>
          <p:cNvPr id="100" name="Google Shape;100;p8"/>
          <p:cNvSpPr txBox="1"/>
          <p:nvPr>
            <p:ph idx="1" type="subTitle"/>
          </p:nvPr>
        </p:nvSpPr>
        <p:spPr>
          <a:xfrm flipH="1">
            <a:off x="1456725" y="1617100"/>
            <a:ext cx="1960800" cy="103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8"/>
          <p:cNvSpPr/>
          <p:nvPr/>
        </p:nvSpPr>
        <p:spPr>
          <a:xfrm>
            <a:off x="0" y="2689849"/>
            <a:ext cx="2770896" cy="1033530"/>
          </a:xfrm>
          <a:custGeom>
            <a:rect b="b" l="l" r="r" t="t"/>
            <a:pathLst>
              <a:path extrusionOk="0" h="5847" w="106491">
                <a:moveTo>
                  <a:pt x="1" y="0"/>
                </a:moveTo>
                <a:lnTo>
                  <a:pt x="1" y="5846"/>
                </a:lnTo>
                <a:lnTo>
                  <a:pt x="106490" y="5846"/>
                </a:lnTo>
                <a:lnTo>
                  <a:pt x="106490" y="0"/>
                </a:lnTo>
                <a:close/>
              </a:path>
            </a:pathLst>
          </a:custGeom>
          <a:solidFill>
            <a:srgbClr val="FFFFFF">
              <a:alpha val="125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8"/>
          <p:cNvSpPr/>
          <p:nvPr/>
        </p:nvSpPr>
        <p:spPr>
          <a:xfrm>
            <a:off x="0" y="0"/>
            <a:ext cx="1278158" cy="442823"/>
          </a:xfrm>
          <a:custGeom>
            <a:rect b="b" l="l" r="r" t="t"/>
            <a:pathLst>
              <a:path extrusionOk="0" h="5847" w="106491">
                <a:moveTo>
                  <a:pt x="1" y="0"/>
                </a:moveTo>
                <a:lnTo>
                  <a:pt x="1" y="5846"/>
                </a:lnTo>
                <a:lnTo>
                  <a:pt x="106490" y="5846"/>
                </a:lnTo>
                <a:lnTo>
                  <a:pt x="10649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dea principal">
  <p:cSld name="MAIN_POINT_1">
    <p:bg>
      <p:bgPr>
        <a:solidFill>
          <a:schemeClr val="dk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9"/>
          <p:cNvSpPr/>
          <p:nvPr/>
        </p:nvSpPr>
        <p:spPr>
          <a:xfrm flipH="1">
            <a:off x="23" y="1500450"/>
            <a:ext cx="1038298" cy="356872"/>
          </a:xfrm>
          <a:custGeom>
            <a:rect b="b" l="l" r="r" t="t"/>
            <a:pathLst>
              <a:path extrusionOk="0" h="2775" w="2882">
                <a:moveTo>
                  <a:pt x="1" y="0"/>
                </a:moveTo>
                <a:lnTo>
                  <a:pt x="1" y="2774"/>
                </a:lnTo>
                <a:lnTo>
                  <a:pt x="2882" y="2774"/>
                </a:lnTo>
                <a:lnTo>
                  <a:pt x="288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9"/>
          <p:cNvSpPr/>
          <p:nvPr/>
        </p:nvSpPr>
        <p:spPr>
          <a:xfrm flipH="1">
            <a:off x="29" y="3268778"/>
            <a:ext cx="1104138" cy="355443"/>
          </a:xfrm>
          <a:custGeom>
            <a:rect b="b" l="l" r="r" t="t"/>
            <a:pathLst>
              <a:path extrusionOk="0" h="2764" w="8586">
                <a:moveTo>
                  <a:pt x="1" y="1"/>
                </a:moveTo>
                <a:lnTo>
                  <a:pt x="1" y="2763"/>
                </a:lnTo>
                <a:lnTo>
                  <a:pt x="8585" y="2763"/>
                </a:lnTo>
                <a:lnTo>
                  <a:pt x="858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9"/>
          <p:cNvSpPr/>
          <p:nvPr/>
        </p:nvSpPr>
        <p:spPr>
          <a:xfrm flipH="1">
            <a:off x="8105584" y="4792775"/>
            <a:ext cx="1038298" cy="355450"/>
          </a:xfrm>
          <a:custGeom>
            <a:rect b="b" l="l" r="r" t="t"/>
            <a:pathLst>
              <a:path extrusionOk="0" h="2764" w="2882">
                <a:moveTo>
                  <a:pt x="0" y="1"/>
                </a:moveTo>
                <a:lnTo>
                  <a:pt x="0" y="2763"/>
                </a:lnTo>
                <a:lnTo>
                  <a:pt x="2881" y="2763"/>
                </a:lnTo>
                <a:lnTo>
                  <a:pt x="288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9"/>
          <p:cNvSpPr/>
          <p:nvPr/>
        </p:nvSpPr>
        <p:spPr>
          <a:xfrm flipH="1">
            <a:off x="1647812" y="3858250"/>
            <a:ext cx="1766688" cy="355322"/>
          </a:xfrm>
          <a:custGeom>
            <a:rect b="b" l="l" r="r" t="t"/>
            <a:pathLst>
              <a:path extrusionOk="0" h="2763" w="12443">
                <a:moveTo>
                  <a:pt x="0" y="1"/>
                </a:moveTo>
                <a:lnTo>
                  <a:pt x="0" y="2763"/>
                </a:lnTo>
                <a:lnTo>
                  <a:pt x="12442" y="2763"/>
                </a:lnTo>
                <a:lnTo>
                  <a:pt x="1244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9"/>
          <p:cNvSpPr txBox="1"/>
          <p:nvPr>
            <p:ph type="title"/>
          </p:nvPr>
        </p:nvSpPr>
        <p:spPr>
          <a:xfrm>
            <a:off x="2521800" y="3221225"/>
            <a:ext cx="4100400" cy="4029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0" sz="220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0"/>
          <p:cNvSpPr txBox="1"/>
          <p:nvPr>
            <p:ph idx="1" type="subTitle"/>
          </p:nvPr>
        </p:nvSpPr>
        <p:spPr>
          <a:xfrm flipH="1">
            <a:off x="5247750" y="2169550"/>
            <a:ext cx="2467500" cy="145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0"/>
          <p:cNvSpPr txBox="1"/>
          <p:nvPr>
            <p:ph type="title"/>
          </p:nvPr>
        </p:nvSpPr>
        <p:spPr>
          <a:xfrm>
            <a:off x="1278050" y="343200"/>
            <a:ext cx="65880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3F3F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3F3F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3F3F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3F3F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3F3F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3F3F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3F3F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3F3F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3F3F3"/>
                </a:solidFill>
              </a:defRPr>
            </a:lvl9pPr>
          </a:lstStyle>
          <a:p/>
        </p:txBody>
      </p:sp>
      <p:sp>
        <p:nvSpPr>
          <p:cNvPr id="112" name="Google Shape;112;p10"/>
          <p:cNvSpPr/>
          <p:nvPr/>
        </p:nvSpPr>
        <p:spPr>
          <a:xfrm>
            <a:off x="6419025" y="1575200"/>
            <a:ext cx="2725105" cy="240896"/>
          </a:xfrm>
          <a:custGeom>
            <a:rect b="b" l="l" r="r" t="t"/>
            <a:pathLst>
              <a:path extrusionOk="0" h="5847" w="106491">
                <a:moveTo>
                  <a:pt x="1" y="0"/>
                </a:moveTo>
                <a:lnTo>
                  <a:pt x="1" y="5846"/>
                </a:lnTo>
                <a:lnTo>
                  <a:pt x="106490" y="5846"/>
                </a:lnTo>
                <a:lnTo>
                  <a:pt x="10649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0"/>
          <p:cNvSpPr/>
          <p:nvPr/>
        </p:nvSpPr>
        <p:spPr>
          <a:xfrm>
            <a:off x="0" y="4700673"/>
            <a:ext cx="1675636" cy="442823"/>
          </a:xfrm>
          <a:custGeom>
            <a:rect b="b" l="l" r="r" t="t"/>
            <a:pathLst>
              <a:path extrusionOk="0" h="5847" w="106491">
                <a:moveTo>
                  <a:pt x="1" y="0"/>
                </a:moveTo>
                <a:lnTo>
                  <a:pt x="1" y="5846"/>
                </a:lnTo>
                <a:lnTo>
                  <a:pt x="106490" y="5846"/>
                </a:lnTo>
                <a:lnTo>
                  <a:pt x="10649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24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5F0F40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Ubuntu Mono"/>
              <a:buNone/>
              <a:defRPr b="1" sz="2600">
                <a:solidFill>
                  <a:schemeClr val="lt1"/>
                </a:solidFill>
                <a:latin typeface="Ubuntu Mono"/>
                <a:ea typeface="Ubuntu Mono"/>
                <a:cs typeface="Ubuntu Mono"/>
                <a:sym typeface="Ubuntu Mon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Ubuntu Mono"/>
              <a:buNone/>
              <a:defRPr sz="26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Ubuntu Mono"/>
              <a:buNone/>
              <a:defRPr sz="26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Ubuntu Mono"/>
              <a:buNone/>
              <a:defRPr sz="26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Ubuntu Mono"/>
              <a:buNone/>
              <a:defRPr sz="26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Ubuntu Mono"/>
              <a:buNone/>
              <a:defRPr sz="26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Ubuntu Mono"/>
              <a:buNone/>
              <a:defRPr sz="26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Ubuntu Mono"/>
              <a:buNone/>
              <a:defRPr sz="26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Ubuntu Mono"/>
              <a:buNone/>
              <a:defRPr sz="26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naheim"/>
              <a:buChar char="✦"/>
              <a:defRPr sz="1800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✧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×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·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⚇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■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●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○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Anaheim"/>
              <a:buChar char="■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454">
          <p15:clr>
            <a:srgbClr val="EA4335"/>
          </p15:clr>
        </p15:guide>
        <p15:guide id="2" pos="5306">
          <p15:clr>
            <a:srgbClr val="EA4335"/>
          </p15:clr>
        </p15:guide>
        <p15:guide id="3" orient="horz" pos="340">
          <p15:clr>
            <a:srgbClr val="EA4335"/>
          </p15:clr>
        </p15:guide>
        <p15:guide id="4" orient="horz" pos="2898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6.png"/><Relationship Id="rId4" Type="http://schemas.openxmlformats.org/officeDocument/2006/relationships/image" Target="../media/image2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polli.info" TargetMode="External"/><Relationship Id="rId4" Type="http://schemas.openxmlformats.org/officeDocument/2006/relationships/hyperlink" Target="https://www.flaticon.com/authors/ultimatearm" TargetMode="External"/><Relationship Id="rId9" Type="http://schemas.openxmlformats.org/officeDocument/2006/relationships/hyperlink" Target="http://twitter.com/prefixopolli" TargetMode="External"/><Relationship Id="rId5" Type="http://schemas.openxmlformats.org/officeDocument/2006/relationships/hyperlink" Target="https://www.flaticon.com/authors/monkik" TargetMode="External"/><Relationship Id="rId6" Type="http://schemas.openxmlformats.org/officeDocument/2006/relationships/hyperlink" Target="https://www.flaticon.com/" TargetMode="External"/><Relationship Id="rId7" Type="http://schemas.openxmlformats.org/officeDocument/2006/relationships/image" Target="../media/image27.png"/><Relationship Id="rId8" Type="http://schemas.openxmlformats.org/officeDocument/2006/relationships/image" Target="../media/image2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hyperlink" Target="http://polli.info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19.png"/><Relationship Id="rId5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13.png"/><Relationship Id="rId5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Relationship Id="rId4" Type="http://schemas.openxmlformats.org/officeDocument/2006/relationships/image" Target="../media/image7.png"/><Relationship Id="rId5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Relationship Id="rId4" Type="http://schemas.openxmlformats.org/officeDocument/2006/relationships/image" Target="../media/image10.png"/><Relationship Id="rId5" Type="http://schemas.openxmlformats.org/officeDocument/2006/relationships/image" Target="../media/image2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7325" y="1886225"/>
            <a:ext cx="2216774" cy="2216774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25"/>
          <p:cNvSpPr txBox="1"/>
          <p:nvPr>
            <p:ph type="ctrTitle"/>
          </p:nvPr>
        </p:nvSpPr>
        <p:spPr>
          <a:xfrm>
            <a:off x="489975" y="1140450"/>
            <a:ext cx="7273200" cy="1910400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POPULARIDADE DO JOGO DO BICHO NO BRASIL DIGITAL</a:t>
            </a:r>
            <a:endParaRPr/>
          </a:p>
        </p:txBody>
      </p:sp>
      <p:pic>
        <p:nvPicPr>
          <p:cNvPr id="305" name="Google Shape;30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70075" y="-182950"/>
            <a:ext cx="2557750" cy="2557750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25"/>
          <p:cNvSpPr txBox="1"/>
          <p:nvPr>
            <p:ph idx="1" type="subTitle"/>
          </p:nvPr>
        </p:nvSpPr>
        <p:spPr>
          <a:xfrm>
            <a:off x="468200" y="3243700"/>
            <a:ext cx="72732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</a:rPr>
              <a:t>Uma breve análise da relevância </a:t>
            </a:r>
            <a:endParaRPr>
              <a:solidFill>
                <a:srgbClr val="F3F3F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</a:rPr>
              <a:t>das apostas no país </a:t>
            </a:r>
            <a:endParaRPr sz="2100">
              <a:solidFill>
                <a:srgbClr val="F3F3F3"/>
              </a:solidFill>
            </a:endParaRPr>
          </a:p>
        </p:txBody>
      </p:sp>
      <p:pic>
        <p:nvPicPr>
          <p:cNvPr id="307" name="Google Shape;307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63225" y="3565775"/>
            <a:ext cx="1672650" cy="167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34"/>
          <p:cNvSpPr txBox="1"/>
          <p:nvPr>
            <p:ph idx="1" type="subTitle"/>
          </p:nvPr>
        </p:nvSpPr>
        <p:spPr>
          <a:xfrm>
            <a:off x="3301113" y="1777800"/>
            <a:ext cx="2541600" cy="4572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Downloads dos 20 principais aplicativos Android</a:t>
            </a:r>
            <a:r>
              <a:rPr b="1" lang="en" sz="1300">
                <a:latin typeface="Dosis"/>
                <a:ea typeface="Dosis"/>
                <a:cs typeface="Dosis"/>
                <a:sym typeface="Dosis"/>
              </a:rPr>
              <a:t>¹</a:t>
            </a:r>
            <a:endParaRPr sz="800"/>
          </a:p>
        </p:txBody>
      </p:sp>
      <p:sp>
        <p:nvSpPr>
          <p:cNvPr id="521" name="Google Shape;521;p34"/>
          <p:cNvSpPr txBox="1"/>
          <p:nvPr>
            <p:ph type="title"/>
          </p:nvPr>
        </p:nvSpPr>
        <p:spPr>
          <a:xfrm>
            <a:off x="3423750" y="1239500"/>
            <a:ext cx="2296500" cy="45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&gt;2 MILHÕES</a:t>
            </a:r>
            <a:endParaRPr sz="1900"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522" name="Google Shape;522;p34"/>
          <p:cNvSpPr txBox="1"/>
          <p:nvPr>
            <p:ph idx="2" type="subTitle"/>
          </p:nvPr>
        </p:nvSpPr>
        <p:spPr>
          <a:xfrm>
            <a:off x="3227175" y="2993313"/>
            <a:ext cx="2689800" cy="4572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Média de acessos únicos mensais em 3 sites sobre resultados</a:t>
            </a:r>
            <a:r>
              <a:rPr b="1" lang="en" sz="1300">
                <a:latin typeface="Dosis"/>
                <a:ea typeface="Dosis"/>
                <a:cs typeface="Dosis"/>
                <a:sym typeface="Dosis"/>
              </a:rPr>
              <a:t>²</a:t>
            </a:r>
            <a:endParaRPr/>
          </a:p>
        </p:txBody>
      </p:sp>
      <p:sp>
        <p:nvSpPr>
          <p:cNvPr id="523" name="Google Shape;523;p34"/>
          <p:cNvSpPr txBox="1"/>
          <p:nvPr>
            <p:ph idx="3" type="title"/>
          </p:nvPr>
        </p:nvSpPr>
        <p:spPr>
          <a:xfrm>
            <a:off x="3423750" y="2455002"/>
            <a:ext cx="2296500" cy="45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1,3 MILHÕES</a:t>
            </a:r>
            <a:endParaRPr/>
          </a:p>
        </p:txBody>
      </p:sp>
      <p:sp>
        <p:nvSpPr>
          <p:cNvPr id="524" name="Google Shape;524;p34"/>
          <p:cNvSpPr txBox="1"/>
          <p:nvPr>
            <p:ph idx="4" type="subTitle"/>
          </p:nvPr>
        </p:nvSpPr>
        <p:spPr>
          <a:xfrm>
            <a:off x="3301279" y="4208825"/>
            <a:ext cx="2541600" cy="4572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Média de a</a:t>
            </a:r>
            <a:r>
              <a:rPr lang="en"/>
              <a:t>cessos por mês em 3 sites sobre resultados</a:t>
            </a:r>
            <a:r>
              <a:rPr b="1" lang="en" sz="1300">
                <a:latin typeface="Dosis"/>
                <a:ea typeface="Dosis"/>
                <a:cs typeface="Dosis"/>
                <a:sym typeface="Dosis"/>
              </a:rPr>
              <a:t>²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" name="Google Shape;525;p34"/>
          <p:cNvSpPr txBox="1"/>
          <p:nvPr>
            <p:ph idx="5" type="title"/>
          </p:nvPr>
        </p:nvSpPr>
        <p:spPr>
          <a:xfrm>
            <a:off x="3423750" y="3670503"/>
            <a:ext cx="2296500" cy="457200"/>
          </a:xfrm>
          <a:prstGeom prst="rect">
            <a:avLst/>
          </a:prstGeom>
          <a:solidFill>
            <a:schemeClr val="accent3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35 MILHÕES</a:t>
            </a:r>
            <a:endParaRPr/>
          </a:p>
        </p:txBody>
      </p:sp>
      <p:sp>
        <p:nvSpPr>
          <p:cNvPr id="526" name="Google Shape;526;p34"/>
          <p:cNvSpPr txBox="1"/>
          <p:nvPr/>
        </p:nvSpPr>
        <p:spPr>
          <a:xfrm>
            <a:off x="1278050" y="343200"/>
            <a:ext cx="65880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3F3F3"/>
                </a:solidFill>
                <a:latin typeface="Ubuntu Mono"/>
                <a:ea typeface="Ubuntu Mono"/>
                <a:cs typeface="Ubuntu Mono"/>
                <a:sym typeface="Ubuntu Mono"/>
              </a:rPr>
              <a:t>MAS É MESMO DIGITAL?</a:t>
            </a:r>
            <a:endParaRPr b="1" sz="3000">
              <a:solidFill>
                <a:srgbClr val="F3F3F3"/>
              </a:solidFill>
              <a:latin typeface="Ubuntu Mono"/>
              <a:ea typeface="Ubuntu Mono"/>
              <a:cs typeface="Ubuntu Mono"/>
              <a:sym typeface="Ubuntu Mono"/>
            </a:endParaRPr>
          </a:p>
        </p:txBody>
      </p:sp>
      <p:pic>
        <p:nvPicPr>
          <p:cNvPr id="527" name="Google Shape;52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9550" y="2015525"/>
            <a:ext cx="1317600" cy="1317600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34"/>
          <p:cNvSpPr txBox="1"/>
          <p:nvPr/>
        </p:nvSpPr>
        <p:spPr>
          <a:xfrm>
            <a:off x="0" y="4886000"/>
            <a:ext cx="6629400" cy="2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rPr>
              <a:t>¹</a:t>
            </a:r>
            <a:r>
              <a:rPr b="1" lang="en" sz="9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en" sz="700">
                <a:solidFill>
                  <a:srgbClr val="F3F3F3"/>
                </a:solidFill>
                <a:latin typeface="Anaheim"/>
                <a:ea typeface="Anaheim"/>
                <a:cs typeface="Anaheim"/>
                <a:sym typeface="Anaheim"/>
              </a:rPr>
              <a:t>Busca no Google Play em 06 de novembro de 2020.</a:t>
            </a:r>
            <a:endParaRPr sz="700">
              <a:solidFill>
                <a:srgbClr val="F3F3F3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rPr>
              <a:t>²</a:t>
            </a:r>
            <a:r>
              <a:rPr b="1" lang="en" sz="9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en" sz="700">
                <a:solidFill>
                  <a:srgbClr val="F3F3F3"/>
                </a:solidFill>
                <a:latin typeface="Anaheim"/>
                <a:ea typeface="Anaheim"/>
                <a:cs typeface="Anaheim"/>
                <a:sym typeface="Anaheim"/>
              </a:rPr>
              <a:t>Para os sites ojogodobicho.com, eojogodobicho.com e resultadofacil.com.br segundo o SimilarWeb entre agosto e outubro de 2020</a:t>
            </a:r>
            <a:endParaRPr sz="700">
              <a:solidFill>
                <a:srgbClr val="F3F3F3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F3F3F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35"/>
          <p:cNvSpPr txBox="1"/>
          <p:nvPr>
            <p:ph idx="5" type="title"/>
          </p:nvPr>
        </p:nvSpPr>
        <p:spPr>
          <a:xfrm>
            <a:off x="3423750" y="3670503"/>
            <a:ext cx="2296500" cy="457200"/>
          </a:xfrm>
          <a:prstGeom prst="rect">
            <a:avLst/>
          </a:prstGeom>
          <a:solidFill>
            <a:schemeClr val="accent3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35 MILHÕES</a:t>
            </a:r>
            <a:endParaRPr/>
          </a:p>
        </p:txBody>
      </p:sp>
      <p:sp>
        <p:nvSpPr>
          <p:cNvPr id="534" name="Google Shape;534;p35"/>
          <p:cNvSpPr txBox="1"/>
          <p:nvPr/>
        </p:nvSpPr>
        <p:spPr>
          <a:xfrm>
            <a:off x="1278050" y="343200"/>
            <a:ext cx="65880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3F3F3"/>
                </a:solidFill>
                <a:latin typeface="Ubuntu Mono"/>
                <a:ea typeface="Ubuntu Mono"/>
                <a:cs typeface="Ubuntu Mono"/>
                <a:sym typeface="Ubuntu Mono"/>
              </a:rPr>
              <a:t>MAS É MESMO DIGITAL?</a:t>
            </a:r>
            <a:endParaRPr b="1" sz="3000">
              <a:solidFill>
                <a:srgbClr val="F3F3F3"/>
              </a:solidFill>
              <a:latin typeface="Ubuntu Mono"/>
              <a:ea typeface="Ubuntu Mono"/>
              <a:cs typeface="Ubuntu Mono"/>
              <a:sym typeface="Ubuntu Mono"/>
            </a:endParaRPr>
          </a:p>
        </p:txBody>
      </p:sp>
      <p:sp>
        <p:nvSpPr>
          <p:cNvPr id="535" name="Google Shape;535;p35"/>
          <p:cNvSpPr txBox="1"/>
          <p:nvPr/>
        </p:nvSpPr>
        <p:spPr>
          <a:xfrm>
            <a:off x="3423750" y="3161925"/>
            <a:ext cx="2296500" cy="7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Acessos por mês no Brasil</a:t>
            </a:r>
            <a:r>
              <a:rPr b="1" lang="en" sz="13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rPr>
              <a:t>³</a:t>
            </a:r>
            <a:endParaRPr/>
          </a:p>
        </p:txBody>
      </p:sp>
      <p:sp>
        <p:nvSpPr>
          <p:cNvPr id="536" name="Google Shape;536;p35"/>
          <p:cNvSpPr txBox="1"/>
          <p:nvPr/>
        </p:nvSpPr>
        <p:spPr>
          <a:xfrm>
            <a:off x="3423750" y="2780916"/>
            <a:ext cx="2296500" cy="45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6441A4"/>
                </a:solidFill>
                <a:latin typeface="Ubuntu Mono"/>
                <a:ea typeface="Ubuntu Mono"/>
                <a:cs typeface="Ubuntu Mono"/>
                <a:sym typeface="Ubuntu Mono"/>
              </a:rPr>
              <a:t>40 MILHÕES</a:t>
            </a:r>
            <a:endParaRPr b="1" sz="2200">
              <a:solidFill>
                <a:srgbClr val="6441A4"/>
              </a:solidFill>
              <a:latin typeface="Ubuntu Mono"/>
              <a:ea typeface="Ubuntu Mono"/>
              <a:cs typeface="Ubuntu Mono"/>
              <a:sym typeface="Ubuntu Mono"/>
            </a:endParaRPr>
          </a:p>
        </p:txBody>
      </p:sp>
      <p:pic>
        <p:nvPicPr>
          <p:cNvPr id="537" name="Google Shape;53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1288" y="1435950"/>
            <a:ext cx="2381573" cy="151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47001" y="3411327"/>
            <a:ext cx="1804425" cy="1804448"/>
          </a:xfrm>
          <a:prstGeom prst="rect">
            <a:avLst/>
          </a:prstGeom>
          <a:noFill/>
          <a:ln>
            <a:noFill/>
          </a:ln>
        </p:spPr>
      </p:pic>
      <p:sp>
        <p:nvSpPr>
          <p:cNvPr id="539" name="Google Shape;539;p35"/>
          <p:cNvSpPr txBox="1"/>
          <p:nvPr/>
        </p:nvSpPr>
        <p:spPr>
          <a:xfrm>
            <a:off x="0" y="4886000"/>
            <a:ext cx="6629400" cy="2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rPr>
              <a:t>²</a:t>
            </a:r>
            <a:r>
              <a:rPr b="1" lang="en" sz="9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en" sz="700">
                <a:solidFill>
                  <a:srgbClr val="F3F3F3"/>
                </a:solidFill>
                <a:latin typeface="Anaheim"/>
                <a:ea typeface="Anaheim"/>
                <a:cs typeface="Anaheim"/>
                <a:sym typeface="Anaheim"/>
              </a:rPr>
              <a:t>Para os sites ojogodobicho.com, eojogodobicho.com e resultadofacil.com.br segundo o SimilarWeb entre agosto e outubro de 2020</a:t>
            </a:r>
            <a:endParaRPr sz="700">
              <a:solidFill>
                <a:srgbClr val="F3F3F3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rPr>
              <a:t>³</a:t>
            </a:r>
            <a:r>
              <a:rPr b="1" lang="en" sz="9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en" sz="700">
                <a:solidFill>
                  <a:srgbClr val="F3F3F3"/>
                </a:solidFill>
                <a:latin typeface="Anaheim"/>
                <a:ea typeface="Anaheim"/>
                <a:cs typeface="Anaheim"/>
                <a:sym typeface="Anaheim"/>
              </a:rPr>
              <a:t>Para o site twitch.tv segundo SimilarWeb </a:t>
            </a:r>
            <a:r>
              <a:rPr lang="en" sz="700">
                <a:solidFill>
                  <a:srgbClr val="F3F3F3"/>
                </a:solidFill>
                <a:latin typeface="Anaheim"/>
                <a:ea typeface="Anaheim"/>
                <a:cs typeface="Anaheim"/>
                <a:sym typeface="Anaheim"/>
              </a:rPr>
              <a:t>entre agosto e outubro de 2020</a:t>
            </a:r>
            <a:endParaRPr sz="700">
              <a:solidFill>
                <a:srgbClr val="F3F3F3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F3F3F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540" name="Google Shape;540;p35"/>
          <p:cNvSpPr txBox="1"/>
          <p:nvPr>
            <p:ph idx="4" type="subTitle"/>
          </p:nvPr>
        </p:nvSpPr>
        <p:spPr>
          <a:xfrm>
            <a:off x="3301279" y="4208825"/>
            <a:ext cx="2541600" cy="4572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Média de acessos por mês em 3 sites sobre resultados</a:t>
            </a:r>
            <a:r>
              <a:rPr b="1" lang="en" sz="1300">
                <a:latin typeface="Dosis"/>
                <a:ea typeface="Dosis"/>
                <a:cs typeface="Dosis"/>
                <a:sym typeface="Dosis"/>
              </a:rPr>
              <a:t>²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36"/>
          <p:cNvSpPr txBox="1"/>
          <p:nvPr>
            <p:ph idx="1" type="subTitle"/>
          </p:nvPr>
        </p:nvSpPr>
        <p:spPr>
          <a:xfrm>
            <a:off x="6075200" y="2283125"/>
            <a:ext cx="2578800" cy="66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Rituais, orações, mantras para sonhar também são </a:t>
            </a:r>
            <a:r>
              <a:rPr lang="en"/>
              <a:t>frequentes</a:t>
            </a:r>
            <a:endParaRPr/>
          </a:p>
        </p:txBody>
      </p:sp>
      <p:sp>
        <p:nvSpPr>
          <p:cNvPr id="546" name="Google Shape;546;p36"/>
          <p:cNvSpPr txBox="1"/>
          <p:nvPr>
            <p:ph type="title"/>
          </p:nvPr>
        </p:nvSpPr>
        <p:spPr>
          <a:xfrm>
            <a:off x="6385849" y="1753325"/>
            <a:ext cx="1957500" cy="529800"/>
          </a:xfrm>
          <a:prstGeom prst="rect">
            <a:avLst/>
          </a:prstGeom>
          <a:solidFill>
            <a:schemeClr val="accent3"/>
          </a:solidFill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CRENÇAS</a:t>
            </a:r>
            <a:endParaRPr/>
          </a:p>
        </p:txBody>
      </p:sp>
      <p:sp>
        <p:nvSpPr>
          <p:cNvPr id="547" name="Google Shape;547;p36"/>
          <p:cNvSpPr txBox="1"/>
          <p:nvPr>
            <p:ph idx="2" type="subTitle"/>
          </p:nvPr>
        </p:nvSpPr>
        <p:spPr>
          <a:xfrm>
            <a:off x="835225" y="2283125"/>
            <a:ext cx="1895700" cy="66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Vídeos publicados nos últimos 7 dias</a:t>
            </a:r>
            <a:endParaRPr/>
          </a:p>
        </p:txBody>
      </p:sp>
      <p:sp>
        <p:nvSpPr>
          <p:cNvPr id="548" name="Google Shape;548;p36"/>
          <p:cNvSpPr txBox="1"/>
          <p:nvPr>
            <p:ph idx="3" type="title"/>
          </p:nvPr>
        </p:nvSpPr>
        <p:spPr>
          <a:xfrm>
            <a:off x="804350" y="1753325"/>
            <a:ext cx="1957500" cy="52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192</a:t>
            </a:r>
            <a:endParaRPr/>
          </a:p>
        </p:txBody>
      </p:sp>
      <p:sp>
        <p:nvSpPr>
          <p:cNvPr id="549" name="Google Shape;549;p36"/>
          <p:cNvSpPr txBox="1"/>
          <p:nvPr>
            <p:ph idx="4" type="subTitle"/>
          </p:nvPr>
        </p:nvSpPr>
        <p:spPr>
          <a:xfrm>
            <a:off x="3358550" y="2283125"/>
            <a:ext cx="2430600" cy="66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Fórmulas infalíveis e palpites são os principais temas</a:t>
            </a:r>
            <a:endParaRPr/>
          </a:p>
        </p:txBody>
      </p:sp>
      <p:sp>
        <p:nvSpPr>
          <p:cNvPr id="550" name="Google Shape;550;p36"/>
          <p:cNvSpPr txBox="1"/>
          <p:nvPr>
            <p:ph idx="5" type="title"/>
          </p:nvPr>
        </p:nvSpPr>
        <p:spPr>
          <a:xfrm>
            <a:off x="3593246" y="1753325"/>
            <a:ext cx="1957500" cy="52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TÉCNICAS</a:t>
            </a:r>
            <a:endParaRPr/>
          </a:p>
        </p:txBody>
      </p:sp>
      <p:sp>
        <p:nvSpPr>
          <p:cNvPr id="551" name="Google Shape;551;p36"/>
          <p:cNvSpPr txBox="1"/>
          <p:nvPr>
            <p:ph idx="6" type="subTitle"/>
          </p:nvPr>
        </p:nvSpPr>
        <p:spPr>
          <a:xfrm>
            <a:off x="6028975" y="3826425"/>
            <a:ext cx="2671200" cy="66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Voz de robô, papel e caneta, imagens em baixa e apenas texto.</a:t>
            </a:r>
            <a:endParaRPr/>
          </a:p>
        </p:txBody>
      </p:sp>
      <p:sp>
        <p:nvSpPr>
          <p:cNvPr id="552" name="Google Shape;552;p36"/>
          <p:cNvSpPr txBox="1"/>
          <p:nvPr>
            <p:ph idx="7" type="title"/>
          </p:nvPr>
        </p:nvSpPr>
        <p:spPr>
          <a:xfrm>
            <a:off x="6385824" y="3296625"/>
            <a:ext cx="1957500" cy="52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SIMPLICIDADE</a:t>
            </a:r>
            <a:endParaRPr/>
          </a:p>
        </p:txBody>
      </p:sp>
      <p:sp>
        <p:nvSpPr>
          <p:cNvPr id="553" name="Google Shape;553;p36"/>
          <p:cNvSpPr txBox="1"/>
          <p:nvPr>
            <p:ph idx="8" type="subTitle"/>
          </p:nvPr>
        </p:nvSpPr>
        <p:spPr>
          <a:xfrm>
            <a:off x="586375" y="3826425"/>
            <a:ext cx="2393400" cy="66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É o volume de assinantes dos 20 canais mais relacionados</a:t>
            </a:r>
            <a:endParaRPr/>
          </a:p>
        </p:txBody>
      </p:sp>
      <p:sp>
        <p:nvSpPr>
          <p:cNvPr id="554" name="Google Shape;554;p36"/>
          <p:cNvSpPr txBox="1"/>
          <p:nvPr>
            <p:ph idx="9" type="title"/>
          </p:nvPr>
        </p:nvSpPr>
        <p:spPr>
          <a:xfrm>
            <a:off x="804325" y="3296625"/>
            <a:ext cx="1957500" cy="529800"/>
          </a:xfrm>
          <a:prstGeom prst="rect">
            <a:avLst/>
          </a:prstGeom>
          <a:solidFill>
            <a:schemeClr val="accent3"/>
          </a:solidFill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868 MIL</a:t>
            </a:r>
            <a:endParaRPr/>
          </a:p>
        </p:txBody>
      </p:sp>
      <p:sp>
        <p:nvSpPr>
          <p:cNvPr id="555" name="Google Shape;555;p36"/>
          <p:cNvSpPr txBox="1"/>
          <p:nvPr>
            <p:ph idx="13" type="subTitle"/>
          </p:nvPr>
        </p:nvSpPr>
        <p:spPr>
          <a:xfrm>
            <a:off x="3624150" y="3826425"/>
            <a:ext cx="1895700" cy="66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É a soma de visualização dos canais</a:t>
            </a:r>
            <a:endParaRPr/>
          </a:p>
        </p:txBody>
      </p:sp>
      <p:sp>
        <p:nvSpPr>
          <p:cNvPr id="556" name="Google Shape;556;p36"/>
          <p:cNvSpPr txBox="1"/>
          <p:nvPr>
            <p:ph idx="14" type="title"/>
          </p:nvPr>
        </p:nvSpPr>
        <p:spPr>
          <a:xfrm>
            <a:off x="3593246" y="3296625"/>
            <a:ext cx="1957500" cy="52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&lt;101 MILHÕES</a:t>
            </a:r>
            <a:endParaRPr/>
          </a:p>
        </p:txBody>
      </p:sp>
      <p:sp>
        <p:nvSpPr>
          <p:cNvPr id="557" name="Google Shape;557;p36"/>
          <p:cNvSpPr txBox="1"/>
          <p:nvPr/>
        </p:nvSpPr>
        <p:spPr>
          <a:xfrm>
            <a:off x="1278050" y="343200"/>
            <a:ext cx="65880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3F3F3"/>
                </a:solidFill>
                <a:latin typeface="Ubuntu Mono"/>
                <a:ea typeface="Ubuntu Mono"/>
                <a:cs typeface="Ubuntu Mono"/>
                <a:sym typeface="Ubuntu Mono"/>
              </a:rPr>
              <a:t>MAS É MESMO DIGITAL?</a:t>
            </a:r>
            <a:endParaRPr b="1" sz="3000">
              <a:solidFill>
                <a:srgbClr val="F3F3F3"/>
              </a:solidFill>
              <a:latin typeface="Ubuntu Mono"/>
              <a:ea typeface="Ubuntu Mono"/>
              <a:cs typeface="Ubuntu Mono"/>
              <a:sym typeface="Ubuntu Mono"/>
            </a:endParaRPr>
          </a:p>
        </p:txBody>
      </p:sp>
      <p:pic>
        <p:nvPicPr>
          <p:cNvPr id="558" name="Google Shape;55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550738" y="2793300"/>
            <a:ext cx="720000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9" name="Google Shape;559;p36"/>
          <p:cNvSpPr txBox="1"/>
          <p:nvPr/>
        </p:nvSpPr>
        <p:spPr>
          <a:xfrm>
            <a:off x="0" y="4927675"/>
            <a:ext cx="6629400" cy="21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3F3F3"/>
                </a:solidFill>
                <a:latin typeface="Anaheim"/>
                <a:ea typeface="Anaheim"/>
                <a:cs typeface="Anaheim"/>
                <a:sym typeface="Anaheim"/>
              </a:rPr>
              <a:t>Youtube em 06 de novembro de 2020</a:t>
            </a:r>
            <a:endParaRPr sz="700">
              <a:solidFill>
                <a:srgbClr val="F3F3F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37"/>
          <p:cNvSpPr txBox="1"/>
          <p:nvPr>
            <p:ph idx="1" type="subTitle"/>
          </p:nvPr>
        </p:nvSpPr>
        <p:spPr>
          <a:xfrm>
            <a:off x="3301113" y="1777800"/>
            <a:ext cx="2541600" cy="4572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Publicações com #jogodobicho no TikTok</a:t>
            </a:r>
            <a:endParaRPr sz="800"/>
          </a:p>
        </p:txBody>
      </p:sp>
      <p:sp>
        <p:nvSpPr>
          <p:cNvPr id="565" name="Google Shape;565;p37"/>
          <p:cNvSpPr txBox="1"/>
          <p:nvPr>
            <p:ph type="title"/>
          </p:nvPr>
        </p:nvSpPr>
        <p:spPr>
          <a:xfrm>
            <a:off x="3423750" y="1239500"/>
            <a:ext cx="2296500" cy="45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222</a:t>
            </a:r>
            <a:endParaRPr sz="1900"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566" name="Google Shape;566;p37"/>
          <p:cNvSpPr txBox="1"/>
          <p:nvPr>
            <p:ph idx="2" type="subTitle"/>
          </p:nvPr>
        </p:nvSpPr>
        <p:spPr>
          <a:xfrm>
            <a:off x="3301113" y="2993313"/>
            <a:ext cx="2541600" cy="4572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Episódios de podcast com Jogo do Bicho no título</a:t>
            </a:r>
            <a:endParaRPr/>
          </a:p>
        </p:txBody>
      </p:sp>
      <p:sp>
        <p:nvSpPr>
          <p:cNvPr id="567" name="Google Shape;567;p37"/>
          <p:cNvSpPr txBox="1"/>
          <p:nvPr>
            <p:ph idx="3" type="title"/>
          </p:nvPr>
        </p:nvSpPr>
        <p:spPr>
          <a:xfrm>
            <a:off x="3423750" y="2455002"/>
            <a:ext cx="2296500" cy="45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270</a:t>
            </a:r>
            <a:endParaRPr/>
          </a:p>
        </p:txBody>
      </p:sp>
      <p:sp>
        <p:nvSpPr>
          <p:cNvPr id="568" name="Google Shape;568;p37"/>
          <p:cNvSpPr txBox="1"/>
          <p:nvPr>
            <p:ph idx="4" type="subTitle"/>
          </p:nvPr>
        </p:nvSpPr>
        <p:spPr>
          <a:xfrm>
            <a:off x="3301279" y="4208825"/>
            <a:ext cx="2541600" cy="4572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Podcasts sobre o tema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9" name="Google Shape;569;p37"/>
          <p:cNvSpPr txBox="1"/>
          <p:nvPr>
            <p:ph idx="5" type="title"/>
          </p:nvPr>
        </p:nvSpPr>
        <p:spPr>
          <a:xfrm>
            <a:off x="3423750" y="3670503"/>
            <a:ext cx="2296500" cy="457200"/>
          </a:xfrm>
          <a:prstGeom prst="rect">
            <a:avLst/>
          </a:prstGeom>
          <a:solidFill>
            <a:schemeClr val="accent3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3</a:t>
            </a:r>
            <a:endParaRPr/>
          </a:p>
        </p:txBody>
      </p:sp>
      <p:sp>
        <p:nvSpPr>
          <p:cNvPr id="570" name="Google Shape;570;p37"/>
          <p:cNvSpPr txBox="1"/>
          <p:nvPr/>
        </p:nvSpPr>
        <p:spPr>
          <a:xfrm>
            <a:off x="1278050" y="343200"/>
            <a:ext cx="65880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3F3F3"/>
                </a:solidFill>
                <a:latin typeface="Ubuntu Mono"/>
                <a:ea typeface="Ubuntu Mono"/>
                <a:cs typeface="Ubuntu Mono"/>
                <a:sym typeface="Ubuntu Mono"/>
              </a:rPr>
              <a:t>MAS É MESMO DIGITAL?</a:t>
            </a:r>
            <a:endParaRPr b="1" sz="3000">
              <a:solidFill>
                <a:srgbClr val="F3F3F3"/>
              </a:solidFill>
              <a:latin typeface="Ubuntu Mono"/>
              <a:ea typeface="Ubuntu Mono"/>
              <a:cs typeface="Ubuntu Mono"/>
              <a:sym typeface="Ubuntu Mono"/>
            </a:endParaRPr>
          </a:p>
        </p:txBody>
      </p:sp>
      <p:pic>
        <p:nvPicPr>
          <p:cNvPr id="571" name="Google Shape;57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374823" y="1623525"/>
            <a:ext cx="491226" cy="491276"/>
          </a:xfrm>
          <a:prstGeom prst="rect">
            <a:avLst/>
          </a:prstGeom>
          <a:noFill/>
          <a:ln>
            <a:noFill/>
          </a:ln>
        </p:spPr>
      </p:pic>
      <p:sp>
        <p:nvSpPr>
          <p:cNvPr id="572" name="Google Shape;572;p37"/>
          <p:cNvSpPr txBox="1"/>
          <p:nvPr/>
        </p:nvSpPr>
        <p:spPr>
          <a:xfrm>
            <a:off x="0" y="4927675"/>
            <a:ext cx="6629400" cy="21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3F3F3"/>
                </a:solidFill>
                <a:latin typeface="Anaheim"/>
                <a:ea typeface="Anaheim"/>
                <a:cs typeface="Anaheim"/>
                <a:sym typeface="Anaheim"/>
              </a:rPr>
              <a:t>Volume de podcasts </a:t>
            </a:r>
            <a:r>
              <a:rPr lang="en" sz="700">
                <a:solidFill>
                  <a:srgbClr val="F3F3F3"/>
                </a:solidFill>
                <a:latin typeface="Anaheim"/>
                <a:ea typeface="Anaheim"/>
                <a:cs typeface="Anaheim"/>
                <a:sym typeface="Anaheim"/>
              </a:rPr>
              <a:t>segundo</a:t>
            </a:r>
            <a:r>
              <a:rPr lang="en" sz="700">
                <a:solidFill>
                  <a:srgbClr val="F3F3F3"/>
                </a:solidFill>
                <a:latin typeface="Anaheim"/>
                <a:ea typeface="Anaheim"/>
                <a:cs typeface="Anaheim"/>
                <a:sym typeface="Anaheim"/>
              </a:rPr>
              <a:t> o Listennotes em 6 de novembro de 2020</a:t>
            </a:r>
            <a:endParaRPr sz="700">
              <a:solidFill>
                <a:srgbClr val="F3F3F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38"/>
          <p:cNvSpPr txBox="1"/>
          <p:nvPr>
            <p:ph type="title"/>
          </p:nvPr>
        </p:nvSpPr>
        <p:spPr>
          <a:xfrm>
            <a:off x="1278050" y="343200"/>
            <a:ext cx="65880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BRASIL IMPÉRIO À ERA DIGITAL</a:t>
            </a:r>
            <a:endParaRPr/>
          </a:p>
        </p:txBody>
      </p:sp>
      <p:pic>
        <p:nvPicPr>
          <p:cNvPr id="578" name="Google Shape;57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825" y="1883375"/>
            <a:ext cx="980250" cy="980250"/>
          </a:xfrm>
          <a:prstGeom prst="rect">
            <a:avLst/>
          </a:prstGeom>
          <a:noFill/>
          <a:ln>
            <a:noFill/>
          </a:ln>
        </p:spPr>
      </p:pic>
      <p:sp>
        <p:nvSpPr>
          <p:cNvPr id="579" name="Google Shape;579;p38"/>
          <p:cNvSpPr txBox="1"/>
          <p:nvPr/>
        </p:nvSpPr>
        <p:spPr>
          <a:xfrm>
            <a:off x="2147700" y="1600475"/>
            <a:ext cx="4868100" cy="32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A origem do Jogo do Bicho data do período final do Império e início do Brasil republicano, no ano de 1892.</a:t>
            </a:r>
            <a:endParaRPr b="1">
              <a:solidFill>
                <a:schemeClr val="dk1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Precedendo a criação da caneta esferográfica, do cinema, do avião, das transmissões por ondas de rádio. Sem falar em TV, computador, videogames, internet, smartphones e inteligência artificial.</a:t>
            </a:r>
            <a:endParaRPr b="1">
              <a:solidFill>
                <a:schemeClr val="dk1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Muitas tecnologias chegaram, revolucionaram e se tornaram obsoletas. </a:t>
            </a:r>
            <a:endParaRPr b="1">
              <a:solidFill>
                <a:schemeClr val="dk1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Jogos eletrônicos são lançados, atualizados e substituídos por novas versões, mas o tradicional Jogo do Bicho se adapta e continua fazendo parte da rotina de muitos brasileiros. </a:t>
            </a:r>
            <a:endParaRPr b="1">
              <a:solidFill>
                <a:schemeClr val="dk1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39"/>
          <p:cNvSpPr txBox="1"/>
          <p:nvPr>
            <p:ph type="title"/>
          </p:nvPr>
        </p:nvSpPr>
        <p:spPr>
          <a:xfrm>
            <a:off x="2951850" y="1005050"/>
            <a:ext cx="32403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OBRIGADA!</a:t>
            </a:r>
            <a:endParaRPr/>
          </a:p>
        </p:txBody>
      </p:sp>
      <p:sp>
        <p:nvSpPr>
          <p:cNvPr id="585" name="Google Shape;585;p39"/>
          <p:cNvSpPr txBox="1"/>
          <p:nvPr>
            <p:ph idx="1" type="subTitle"/>
          </p:nvPr>
        </p:nvSpPr>
        <p:spPr>
          <a:xfrm>
            <a:off x="2951850" y="1853650"/>
            <a:ext cx="3240300" cy="8703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contato@polli.info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http://polli.info</a:t>
            </a:r>
            <a:endParaRPr>
              <a:solidFill>
                <a:srgbClr val="F3F3F3"/>
              </a:solidFill>
            </a:endParaRPr>
          </a:p>
        </p:txBody>
      </p:sp>
      <p:sp>
        <p:nvSpPr>
          <p:cNvPr id="586" name="Google Shape;586;p39"/>
          <p:cNvSpPr txBox="1"/>
          <p:nvPr/>
        </p:nvSpPr>
        <p:spPr>
          <a:xfrm>
            <a:off x="0" y="4673575"/>
            <a:ext cx="6629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This presentation template was created by Slidesgo, including icons by Flaticon, and infographics e images by Freepik.</a:t>
            </a:r>
            <a:endParaRPr sz="1000">
              <a:solidFill>
                <a:schemeClr val="dk1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Animal icons made by </a:t>
            </a:r>
            <a:r>
              <a:rPr lang="en" sz="1000" u="sng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ultimatearm</a:t>
            </a:r>
            <a:r>
              <a:rPr lang="en" sz="100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and </a:t>
            </a:r>
            <a:r>
              <a:rPr lang="en" sz="1000" u="sng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monkik</a:t>
            </a:r>
            <a:r>
              <a:rPr lang="en" sz="100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from </a:t>
            </a:r>
            <a:r>
              <a:rPr lang="en" sz="1000">
                <a:solidFill>
                  <a:schemeClr val="dk1"/>
                </a:solidFill>
                <a:uFill>
                  <a:noFill/>
                </a:uFill>
                <a:latin typeface="Anaheim"/>
                <a:ea typeface="Anaheim"/>
                <a:cs typeface="Anaheim"/>
                <a:sym typeface="Anaheim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endParaRPr sz="1000">
              <a:solidFill>
                <a:schemeClr val="dk1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pic>
        <p:nvPicPr>
          <p:cNvPr id="587" name="Google Shape;587;p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0150" y="2273225"/>
            <a:ext cx="2571350" cy="257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Google Shape;588;p3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342863" y="2912850"/>
            <a:ext cx="521673" cy="521924"/>
          </a:xfrm>
          <a:prstGeom prst="rect">
            <a:avLst/>
          </a:prstGeom>
          <a:noFill/>
          <a:ln>
            <a:noFill/>
          </a:ln>
        </p:spPr>
      </p:pic>
      <p:sp>
        <p:nvSpPr>
          <p:cNvPr id="589" name="Google Shape;589;p39">
            <a:hlinkClick r:id="rId9"/>
          </p:cNvPr>
          <p:cNvSpPr txBox="1"/>
          <p:nvPr>
            <p:ph type="title"/>
          </p:nvPr>
        </p:nvSpPr>
        <p:spPr>
          <a:xfrm>
            <a:off x="3100100" y="2876350"/>
            <a:ext cx="32403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Anaheim"/>
                <a:ea typeface="Anaheim"/>
                <a:cs typeface="Anaheim"/>
                <a:sym typeface="Anaheim"/>
              </a:rPr>
              <a:t>prefixopolli</a:t>
            </a:r>
            <a:endParaRPr sz="2500">
              <a:latin typeface="Anaheim"/>
              <a:ea typeface="Anaheim"/>
              <a:cs typeface="Anaheim"/>
              <a:sym typeface="Anahei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6"/>
          <p:cNvSpPr txBox="1"/>
          <p:nvPr>
            <p:ph idx="1" type="body"/>
          </p:nvPr>
        </p:nvSpPr>
        <p:spPr>
          <a:xfrm>
            <a:off x="558325" y="1771525"/>
            <a:ext cx="3410700" cy="28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 o Jogo do Bicho está em todo lugar não é novidade, mas que tal a presença da fézinha entre os 25 termos mais buscados no Google?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Pois é, ele está lá e coladinho com Gmail e Google Tradutor nas pesquisas brasileiras.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26"/>
          <p:cNvSpPr txBox="1"/>
          <p:nvPr>
            <p:ph type="title"/>
          </p:nvPr>
        </p:nvSpPr>
        <p:spPr>
          <a:xfrm>
            <a:off x="560825" y="1168325"/>
            <a:ext cx="35613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INTERESSE</a:t>
            </a:r>
            <a:endParaRPr>
              <a:solidFill>
                <a:srgbClr val="F3F3F3"/>
              </a:solidFill>
            </a:endParaRPr>
          </a:p>
        </p:txBody>
      </p:sp>
      <p:sp>
        <p:nvSpPr>
          <p:cNvPr id="314" name="Google Shape;314;p26"/>
          <p:cNvSpPr/>
          <p:nvPr/>
        </p:nvSpPr>
        <p:spPr>
          <a:xfrm>
            <a:off x="7524751" y="3887550"/>
            <a:ext cx="1619286" cy="241405"/>
          </a:xfrm>
          <a:custGeom>
            <a:rect b="b" l="l" r="r" t="t"/>
            <a:pathLst>
              <a:path extrusionOk="0" h="5859" w="146079">
                <a:moveTo>
                  <a:pt x="1" y="1"/>
                </a:moveTo>
                <a:lnTo>
                  <a:pt x="1" y="5858"/>
                </a:lnTo>
                <a:lnTo>
                  <a:pt x="146079" y="5858"/>
                </a:lnTo>
                <a:lnTo>
                  <a:pt x="1460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3"/>
              </a:solidFill>
            </a:endParaRPr>
          </a:p>
        </p:txBody>
      </p:sp>
      <p:pic>
        <p:nvPicPr>
          <p:cNvPr id="315" name="Google Shape;31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6675" y="15175"/>
            <a:ext cx="4876800" cy="487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34050" y="1671637"/>
            <a:ext cx="3029075" cy="3029075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26"/>
          <p:cNvSpPr txBox="1"/>
          <p:nvPr/>
        </p:nvSpPr>
        <p:spPr>
          <a:xfrm>
            <a:off x="5379700" y="4891975"/>
            <a:ext cx="3764400" cy="23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2"/>
                </a:solidFill>
                <a:latin typeface="Anaheim"/>
                <a:ea typeface="Anaheim"/>
                <a:cs typeface="Anaheim"/>
                <a:sym typeface="Anaheim"/>
              </a:rPr>
              <a:t>por Polli Cavalcanti</a:t>
            </a:r>
            <a:r>
              <a:rPr lang="en" sz="1100">
                <a:solidFill>
                  <a:schemeClr val="lt2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100">
                <a:solidFill>
                  <a:schemeClr val="accent3"/>
                </a:solidFill>
                <a:latin typeface="Anaheim"/>
                <a:ea typeface="Anaheim"/>
                <a:cs typeface="Anaheim"/>
                <a:sym typeface="Anaheim"/>
              </a:rPr>
              <a:t>•</a:t>
            </a:r>
            <a:r>
              <a:rPr lang="en" sz="1100">
                <a:solidFill>
                  <a:schemeClr val="lt2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100">
                <a:solidFill>
                  <a:schemeClr val="accent5"/>
                </a:solidFill>
                <a:uFill>
                  <a:noFill/>
                </a:uFill>
                <a:latin typeface="Anaheim"/>
                <a:ea typeface="Anaheim"/>
                <a:cs typeface="Anaheim"/>
                <a:sym typeface="Anaheim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http://polli.info</a:t>
            </a:r>
            <a:r>
              <a:rPr lang="en" sz="1100">
                <a:solidFill>
                  <a:schemeClr val="accent5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100">
                <a:solidFill>
                  <a:schemeClr val="accent3"/>
                </a:solidFill>
                <a:latin typeface="Anaheim"/>
                <a:ea typeface="Anaheim"/>
                <a:cs typeface="Anaheim"/>
                <a:sym typeface="Anaheim"/>
              </a:rPr>
              <a:t>• </a:t>
            </a:r>
            <a:r>
              <a:rPr lang="en" sz="1100">
                <a:solidFill>
                  <a:srgbClr val="F3F3F3"/>
                </a:solidFill>
                <a:latin typeface="Anaheim"/>
                <a:ea typeface="Anaheim"/>
                <a:cs typeface="Anaheim"/>
                <a:sym typeface="Anaheim"/>
              </a:rPr>
              <a:t>twitter/prefixopolli</a:t>
            </a:r>
            <a:endParaRPr sz="1100">
              <a:solidFill>
                <a:srgbClr val="F3F3F3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7"/>
          <p:cNvSpPr/>
          <p:nvPr/>
        </p:nvSpPr>
        <p:spPr>
          <a:xfrm>
            <a:off x="1524850" y="1577950"/>
            <a:ext cx="6243600" cy="28146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1000">
                <a:srgbClr val="FFFFFF">
                  <a:alpha val="0"/>
                </a:srgbClr>
              </a:gs>
              <a:gs pos="75000">
                <a:srgbClr val="D7C3D0"/>
              </a:gs>
              <a:gs pos="100000">
                <a:srgbClr val="FFFFFF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3" name="Google Shape;323;p27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5537" y="1460450"/>
            <a:ext cx="6712926" cy="3176724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27"/>
          <p:cNvSpPr txBox="1"/>
          <p:nvPr>
            <p:ph type="title"/>
          </p:nvPr>
        </p:nvSpPr>
        <p:spPr>
          <a:xfrm>
            <a:off x="229650" y="343200"/>
            <a:ext cx="65880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QUAL O MAIOR E-SPORT?</a:t>
            </a:r>
            <a:endParaRPr/>
          </a:p>
        </p:txBody>
      </p:sp>
      <p:cxnSp>
        <p:nvCxnSpPr>
          <p:cNvPr id="325" name="Google Shape;325;p27"/>
          <p:cNvCxnSpPr/>
          <p:nvPr/>
        </p:nvCxnSpPr>
        <p:spPr>
          <a:xfrm>
            <a:off x="1524850" y="1585525"/>
            <a:ext cx="0" cy="2806800"/>
          </a:xfrm>
          <a:prstGeom prst="straightConnector1">
            <a:avLst/>
          </a:prstGeom>
          <a:noFill/>
          <a:ln cap="flat" cmpd="sng" w="19050">
            <a:solidFill>
              <a:srgbClr val="F3F3F3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326" name="Google Shape;326;p27"/>
          <p:cNvCxnSpPr/>
          <p:nvPr/>
        </p:nvCxnSpPr>
        <p:spPr>
          <a:xfrm rot="10800000">
            <a:off x="1524750" y="4392400"/>
            <a:ext cx="6243600" cy="0"/>
          </a:xfrm>
          <a:prstGeom prst="straightConnector1">
            <a:avLst/>
          </a:prstGeom>
          <a:noFill/>
          <a:ln cap="flat" cmpd="sng" w="19050">
            <a:solidFill>
              <a:srgbClr val="F3F3F3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327" name="Google Shape;327;p27"/>
          <p:cNvSpPr txBox="1"/>
          <p:nvPr/>
        </p:nvSpPr>
        <p:spPr>
          <a:xfrm>
            <a:off x="1145550" y="1430100"/>
            <a:ext cx="5463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  <a:latin typeface="Anaheim"/>
                <a:ea typeface="Anaheim"/>
                <a:cs typeface="Anaheim"/>
                <a:sym typeface="Anaheim"/>
              </a:rPr>
              <a:t>100</a:t>
            </a:r>
            <a:endParaRPr>
              <a:solidFill>
                <a:srgbClr val="F3F3F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328" name="Google Shape;328;p27"/>
          <p:cNvSpPr txBox="1"/>
          <p:nvPr/>
        </p:nvSpPr>
        <p:spPr>
          <a:xfrm>
            <a:off x="1221750" y="2106817"/>
            <a:ext cx="5463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  <a:latin typeface="Anaheim"/>
                <a:ea typeface="Anaheim"/>
                <a:cs typeface="Anaheim"/>
                <a:sym typeface="Anaheim"/>
              </a:rPr>
              <a:t>75</a:t>
            </a:r>
            <a:endParaRPr>
              <a:solidFill>
                <a:srgbClr val="F3F3F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329" name="Google Shape;329;p27"/>
          <p:cNvSpPr txBox="1"/>
          <p:nvPr/>
        </p:nvSpPr>
        <p:spPr>
          <a:xfrm>
            <a:off x="1221750" y="2783533"/>
            <a:ext cx="5463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  <a:latin typeface="Anaheim"/>
                <a:ea typeface="Anaheim"/>
                <a:cs typeface="Anaheim"/>
                <a:sym typeface="Anaheim"/>
              </a:rPr>
              <a:t>50</a:t>
            </a:r>
            <a:endParaRPr>
              <a:solidFill>
                <a:srgbClr val="F3F3F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330" name="Google Shape;330;p27"/>
          <p:cNvSpPr txBox="1"/>
          <p:nvPr/>
        </p:nvSpPr>
        <p:spPr>
          <a:xfrm>
            <a:off x="1221750" y="3460250"/>
            <a:ext cx="5463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  <a:latin typeface="Anaheim"/>
                <a:ea typeface="Anaheim"/>
                <a:cs typeface="Anaheim"/>
                <a:sym typeface="Anaheim"/>
              </a:rPr>
              <a:t>25</a:t>
            </a:r>
            <a:endParaRPr>
              <a:solidFill>
                <a:srgbClr val="F3F3F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331" name="Google Shape;331;p27"/>
          <p:cNvSpPr txBox="1"/>
          <p:nvPr/>
        </p:nvSpPr>
        <p:spPr>
          <a:xfrm>
            <a:off x="1118950" y="4392400"/>
            <a:ext cx="8118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3F3F3"/>
                </a:solidFill>
                <a:latin typeface="Anaheim"/>
                <a:ea typeface="Anaheim"/>
                <a:cs typeface="Anaheim"/>
                <a:sym typeface="Anaheim"/>
              </a:rPr>
              <a:t>09/2019</a:t>
            </a:r>
            <a:endParaRPr sz="1100">
              <a:solidFill>
                <a:srgbClr val="F3F3F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332" name="Google Shape;332;p27"/>
          <p:cNvSpPr txBox="1"/>
          <p:nvPr/>
        </p:nvSpPr>
        <p:spPr>
          <a:xfrm>
            <a:off x="2180180" y="4392400"/>
            <a:ext cx="8118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3F3F3"/>
                </a:solidFill>
                <a:latin typeface="Anaheim"/>
                <a:ea typeface="Anaheim"/>
                <a:cs typeface="Anaheim"/>
                <a:sym typeface="Anaheim"/>
              </a:rPr>
              <a:t>11</a:t>
            </a:r>
            <a:r>
              <a:rPr lang="en" sz="1100">
                <a:solidFill>
                  <a:srgbClr val="F3F3F3"/>
                </a:solidFill>
                <a:latin typeface="Anaheim"/>
                <a:ea typeface="Anaheim"/>
                <a:cs typeface="Anaheim"/>
                <a:sym typeface="Anaheim"/>
              </a:rPr>
              <a:t>/2019</a:t>
            </a:r>
            <a:endParaRPr sz="1100">
              <a:solidFill>
                <a:srgbClr val="F3F3F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333" name="Google Shape;333;p27"/>
          <p:cNvSpPr txBox="1"/>
          <p:nvPr/>
        </p:nvSpPr>
        <p:spPr>
          <a:xfrm>
            <a:off x="3241410" y="4392400"/>
            <a:ext cx="8118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3F3F3"/>
                </a:solidFill>
                <a:latin typeface="Anaheim"/>
                <a:ea typeface="Anaheim"/>
                <a:cs typeface="Anaheim"/>
                <a:sym typeface="Anaheim"/>
              </a:rPr>
              <a:t>01</a:t>
            </a:r>
            <a:r>
              <a:rPr lang="en" sz="1100">
                <a:solidFill>
                  <a:srgbClr val="F3F3F3"/>
                </a:solidFill>
                <a:latin typeface="Anaheim"/>
                <a:ea typeface="Anaheim"/>
                <a:cs typeface="Anaheim"/>
                <a:sym typeface="Anaheim"/>
              </a:rPr>
              <a:t>/2020</a:t>
            </a:r>
            <a:endParaRPr sz="1100">
              <a:solidFill>
                <a:srgbClr val="F3F3F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334" name="Google Shape;334;p27"/>
          <p:cNvSpPr txBox="1"/>
          <p:nvPr/>
        </p:nvSpPr>
        <p:spPr>
          <a:xfrm>
            <a:off x="4302640" y="4392400"/>
            <a:ext cx="8118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3F3F3"/>
                </a:solidFill>
                <a:latin typeface="Anaheim"/>
                <a:ea typeface="Anaheim"/>
                <a:cs typeface="Anaheim"/>
                <a:sym typeface="Anaheim"/>
              </a:rPr>
              <a:t>03/2020</a:t>
            </a:r>
            <a:endParaRPr sz="1100">
              <a:solidFill>
                <a:srgbClr val="F3F3F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335" name="Google Shape;335;p27"/>
          <p:cNvSpPr txBox="1"/>
          <p:nvPr/>
        </p:nvSpPr>
        <p:spPr>
          <a:xfrm>
            <a:off x="5363870" y="4392400"/>
            <a:ext cx="8118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3F3F3"/>
                </a:solidFill>
                <a:latin typeface="Anaheim"/>
                <a:ea typeface="Anaheim"/>
                <a:cs typeface="Anaheim"/>
                <a:sym typeface="Anaheim"/>
              </a:rPr>
              <a:t>05/2020</a:t>
            </a:r>
            <a:endParaRPr sz="1100">
              <a:solidFill>
                <a:srgbClr val="F3F3F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336" name="Google Shape;336;p27"/>
          <p:cNvSpPr txBox="1"/>
          <p:nvPr/>
        </p:nvSpPr>
        <p:spPr>
          <a:xfrm>
            <a:off x="6425100" y="4392400"/>
            <a:ext cx="8118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3F3F3"/>
                </a:solidFill>
                <a:latin typeface="Anaheim"/>
                <a:ea typeface="Anaheim"/>
                <a:cs typeface="Anaheim"/>
                <a:sym typeface="Anaheim"/>
              </a:rPr>
              <a:t>07/2020</a:t>
            </a:r>
            <a:endParaRPr sz="1100">
              <a:solidFill>
                <a:srgbClr val="F3F3F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cxnSp>
        <p:nvCxnSpPr>
          <p:cNvPr id="337" name="Google Shape;337;p27"/>
          <p:cNvCxnSpPr/>
          <p:nvPr/>
        </p:nvCxnSpPr>
        <p:spPr>
          <a:xfrm>
            <a:off x="1556425" y="1251725"/>
            <a:ext cx="326100" cy="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38" name="Google Shape;338;p27"/>
          <p:cNvSpPr txBox="1"/>
          <p:nvPr/>
        </p:nvSpPr>
        <p:spPr>
          <a:xfrm>
            <a:off x="1806675" y="1082725"/>
            <a:ext cx="12618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  <a:latin typeface="Anaheim"/>
                <a:ea typeface="Anaheim"/>
                <a:cs typeface="Anaheim"/>
                <a:sym typeface="Anaheim"/>
              </a:rPr>
              <a:t>Jogo do bicho</a:t>
            </a:r>
            <a:endParaRPr b="1">
              <a:solidFill>
                <a:schemeClr val="accent2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cxnSp>
        <p:nvCxnSpPr>
          <p:cNvPr id="339" name="Google Shape;339;p27"/>
          <p:cNvCxnSpPr/>
          <p:nvPr/>
        </p:nvCxnSpPr>
        <p:spPr>
          <a:xfrm>
            <a:off x="3332975" y="1251725"/>
            <a:ext cx="326100" cy="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0" name="Google Shape;340;p27"/>
          <p:cNvSpPr txBox="1"/>
          <p:nvPr/>
        </p:nvSpPr>
        <p:spPr>
          <a:xfrm>
            <a:off x="3591725" y="1082725"/>
            <a:ext cx="4986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3"/>
                </a:solidFill>
                <a:latin typeface="Anaheim"/>
                <a:ea typeface="Anaheim"/>
                <a:cs typeface="Anaheim"/>
                <a:sym typeface="Anaheim"/>
              </a:rPr>
              <a:t>GTA</a:t>
            </a:r>
            <a:endParaRPr b="1">
              <a:solidFill>
                <a:schemeClr val="accent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cxnSp>
        <p:nvCxnSpPr>
          <p:cNvPr id="341" name="Google Shape;341;p27"/>
          <p:cNvCxnSpPr/>
          <p:nvPr/>
        </p:nvCxnSpPr>
        <p:spPr>
          <a:xfrm>
            <a:off x="4320225" y="1251725"/>
            <a:ext cx="326100" cy="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2" name="Google Shape;342;p27"/>
          <p:cNvSpPr txBox="1"/>
          <p:nvPr/>
        </p:nvSpPr>
        <p:spPr>
          <a:xfrm>
            <a:off x="4578275" y="1082725"/>
            <a:ext cx="7641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Fortnite</a:t>
            </a:r>
            <a:endParaRPr b="1">
              <a:solidFill>
                <a:schemeClr val="dk2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cxnSp>
        <p:nvCxnSpPr>
          <p:cNvPr id="343" name="Google Shape;343;p27"/>
          <p:cNvCxnSpPr/>
          <p:nvPr/>
        </p:nvCxnSpPr>
        <p:spPr>
          <a:xfrm>
            <a:off x="5565725" y="1251725"/>
            <a:ext cx="326100" cy="0"/>
          </a:xfrm>
          <a:prstGeom prst="straightConnector1">
            <a:avLst/>
          </a:prstGeom>
          <a:noFill/>
          <a:ln cap="flat" cmpd="sng" w="19050">
            <a:solidFill>
              <a:srgbClr val="F1C23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4" name="Google Shape;344;p27"/>
          <p:cNvSpPr txBox="1"/>
          <p:nvPr/>
        </p:nvSpPr>
        <p:spPr>
          <a:xfrm>
            <a:off x="5823775" y="1082725"/>
            <a:ext cx="4593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1C232"/>
                </a:solidFill>
                <a:latin typeface="Anaheim"/>
                <a:ea typeface="Anaheim"/>
                <a:cs typeface="Anaheim"/>
                <a:sym typeface="Anaheim"/>
              </a:rPr>
              <a:t>LOL</a:t>
            </a:r>
            <a:endParaRPr b="1">
              <a:solidFill>
                <a:srgbClr val="F1C232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cxnSp>
        <p:nvCxnSpPr>
          <p:cNvPr id="345" name="Google Shape;345;p27"/>
          <p:cNvCxnSpPr/>
          <p:nvPr/>
        </p:nvCxnSpPr>
        <p:spPr>
          <a:xfrm>
            <a:off x="6445750" y="1251725"/>
            <a:ext cx="326100" cy="0"/>
          </a:xfrm>
          <a:prstGeom prst="straightConnector1">
            <a:avLst/>
          </a:prstGeom>
          <a:noFill/>
          <a:ln cap="flat" cmpd="sng" w="9525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6" name="Google Shape;346;p27"/>
          <p:cNvSpPr txBox="1"/>
          <p:nvPr/>
        </p:nvSpPr>
        <p:spPr>
          <a:xfrm>
            <a:off x="6703800" y="1082725"/>
            <a:ext cx="11496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B5394"/>
                </a:solidFill>
                <a:latin typeface="Anaheim"/>
                <a:ea typeface="Anaheim"/>
                <a:cs typeface="Anaheim"/>
                <a:sym typeface="Anaheim"/>
              </a:rPr>
              <a:t>Couter Strike</a:t>
            </a:r>
            <a:endParaRPr b="1">
              <a:solidFill>
                <a:srgbClr val="0B5394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pic>
        <p:nvPicPr>
          <p:cNvPr id="347" name="Google Shape;347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36335" y="2663950"/>
            <a:ext cx="2575325" cy="257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875084">
            <a:off x="618900" y="146650"/>
            <a:ext cx="546300" cy="546300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27"/>
          <p:cNvSpPr txBox="1"/>
          <p:nvPr/>
        </p:nvSpPr>
        <p:spPr>
          <a:xfrm>
            <a:off x="1524850" y="2432825"/>
            <a:ext cx="27633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O "game" mais pesquisado no Google no Brasil é o Jogo do Bicho.</a:t>
            </a:r>
            <a:endParaRPr b="1" sz="1200">
              <a:solidFill>
                <a:schemeClr val="dk1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350" name="Google Shape;350;p27"/>
          <p:cNvSpPr txBox="1"/>
          <p:nvPr/>
        </p:nvSpPr>
        <p:spPr>
          <a:xfrm>
            <a:off x="0" y="4927675"/>
            <a:ext cx="6629400" cy="21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3F3F3"/>
                </a:solidFill>
                <a:latin typeface="Anaheim"/>
                <a:ea typeface="Anaheim"/>
                <a:cs typeface="Anaheim"/>
                <a:sym typeface="Anaheim"/>
              </a:rPr>
              <a:t>B</a:t>
            </a:r>
            <a:r>
              <a:rPr lang="en" sz="700">
                <a:solidFill>
                  <a:srgbClr val="F3F3F3"/>
                </a:solidFill>
                <a:latin typeface="Anaheim"/>
                <a:ea typeface="Anaheim"/>
                <a:cs typeface="Anaheim"/>
                <a:sym typeface="Anaheim"/>
              </a:rPr>
              <a:t>usca por consultas no Google Trends, período de setembro de 2019 até agosto de 2020</a:t>
            </a:r>
            <a:endParaRPr sz="700">
              <a:solidFill>
                <a:srgbClr val="F3F3F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8"/>
          <p:cNvSpPr/>
          <p:nvPr/>
        </p:nvSpPr>
        <p:spPr>
          <a:xfrm>
            <a:off x="1524850" y="1577950"/>
            <a:ext cx="6243600" cy="28146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1000">
                <a:srgbClr val="FFFFFF">
                  <a:alpha val="0"/>
                </a:srgbClr>
              </a:gs>
              <a:gs pos="75000">
                <a:srgbClr val="D7C3D0"/>
              </a:gs>
              <a:gs pos="100000">
                <a:srgbClr val="FFFFFF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56" name="Google Shape;356;p28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5537" y="1460450"/>
            <a:ext cx="6712926" cy="31767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7" name="Google Shape;357;p28"/>
          <p:cNvCxnSpPr/>
          <p:nvPr/>
        </p:nvCxnSpPr>
        <p:spPr>
          <a:xfrm>
            <a:off x="1524850" y="1585525"/>
            <a:ext cx="0" cy="2806800"/>
          </a:xfrm>
          <a:prstGeom prst="straightConnector1">
            <a:avLst/>
          </a:prstGeom>
          <a:noFill/>
          <a:ln cap="flat" cmpd="sng" w="19050">
            <a:solidFill>
              <a:srgbClr val="F3F3F3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358" name="Google Shape;358;p28"/>
          <p:cNvCxnSpPr/>
          <p:nvPr/>
        </p:nvCxnSpPr>
        <p:spPr>
          <a:xfrm rot="10800000">
            <a:off x="1524750" y="4392400"/>
            <a:ext cx="6243600" cy="0"/>
          </a:xfrm>
          <a:prstGeom prst="straightConnector1">
            <a:avLst/>
          </a:prstGeom>
          <a:noFill/>
          <a:ln cap="flat" cmpd="sng" w="19050">
            <a:solidFill>
              <a:srgbClr val="F3F3F3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359" name="Google Shape;359;p28"/>
          <p:cNvSpPr txBox="1"/>
          <p:nvPr/>
        </p:nvSpPr>
        <p:spPr>
          <a:xfrm>
            <a:off x="1145550" y="1430100"/>
            <a:ext cx="5463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  <a:latin typeface="Anaheim"/>
                <a:ea typeface="Anaheim"/>
                <a:cs typeface="Anaheim"/>
                <a:sym typeface="Anaheim"/>
              </a:rPr>
              <a:t>100</a:t>
            </a:r>
            <a:endParaRPr>
              <a:solidFill>
                <a:srgbClr val="F3F3F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360" name="Google Shape;360;p28"/>
          <p:cNvSpPr txBox="1"/>
          <p:nvPr/>
        </p:nvSpPr>
        <p:spPr>
          <a:xfrm>
            <a:off x="1221750" y="2106817"/>
            <a:ext cx="5463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  <a:latin typeface="Anaheim"/>
                <a:ea typeface="Anaheim"/>
                <a:cs typeface="Anaheim"/>
                <a:sym typeface="Anaheim"/>
              </a:rPr>
              <a:t>75</a:t>
            </a:r>
            <a:endParaRPr>
              <a:solidFill>
                <a:srgbClr val="F3F3F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361" name="Google Shape;361;p28"/>
          <p:cNvSpPr txBox="1"/>
          <p:nvPr/>
        </p:nvSpPr>
        <p:spPr>
          <a:xfrm>
            <a:off x="1221750" y="2783533"/>
            <a:ext cx="5463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  <a:latin typeface="Anaheim"/>
                <a:ea typeface="Anaheim"/>
                <a:cs typeface="Anaheim"/>
                <a:sym typeface="Anaheim"/>
              </a:rPr>
              <a:t>50</a:t>
            </a:r>
            <a:endParaRPr>
              <a:solidFill>
                <a:srgbClr val="F3F3F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362" name="Google Shape;362;p28"/>
          <p:cNvSpPr txBox="1"/>
          <p:nvPr/>
        </p:nvSpPr>
        <p:spPr>
          <a:xfrm>
            <a:off x="1221750" y="3460250"/>
            <a:ext cx="5463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  <a:latin typeface="Anaheim"/>
                <a:ea typeface="Anaheim"/>
                <a:cs typeface="Anaheim"/>
                <a:sym typeface="Anaheim"/>
              </a:rPr>
              <a:t>25</a:t>
            </a:r>
            <a:endParaRPr>
              <a:solidFill>
                <a:srgbClr val="F3F3F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363" name="Google Shape;363;p28"/>
          <p:cNvSpPr txBox="1"/>
          <p:nvPr/>
        </p:nvSpPr>
        <p:spPr>
          <a:xfrm>
            <a:off x="1118950" y="4392400"/>
            <a:ext cx="8118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3F3F3"/>
                </a:solidFill>
                <a:latin typeface="Anaheim"/>
                <a:ea typeface="Anaheim"/>
                <a:cs typeface="Anaheim"/>
                <a:sym typeface="Anaheim"/>
              </a:rPr>
              <a:t>09/2019</a:t>
            </a:r>
            <a:endParaRPr sz="1100">
              <a:solidFill>
                <a:srgbClr val="F3F3F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364" name="Google Shape;364;p28"/>
          <p:cNvSpPr txBox="1"/>
          <p:nvPr/>
        </p:nvSpPr>
        <p:spPr>
          <a:xfrm>
            <a:off x="2180180" y="4392400"/>
            <a:ext cx="8118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3F3F3"/>
                </a:solidFill>
                <a:latin typeface="Anaheim"/>
                <a:ea typeface="Anaheim"/>
                <a:cs typeface="Anaheim"/>
                <a:sym typeface="Anaheim"/>
              </a:rPr>
              <a:t>11/2019</a:t>
            </a:r>
            <a:endParaRPr sz="1100">
              <a:solidFill>
                <a:srgbClr val="F3F3F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365" name="Google Shape;365;p28"/>
          <p:cNvSpPr txBox="1"/>
          <p:nvPr/>
        </p:nvSpPr>
        <p:spPr>
          <a:xfrm>
            <a:off x="3241410" y="4392400"/>
            <a:ext cx="8118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3F3F3"/>
                </a:solidFill>
                <a:latin typeface="Anaheim"/>
                <a:ea typeface="Anaheim"/>
                <a:cs typeface="Anaheim"/>
                <a:sym typeface="Anaheim"/>
              </a:rPr>
              <a:t>01/2020</a:t>
            </a:r>
            <a:endParaRPr sz="1100">
              <a:solidFill>
                <a:srgbClr val="F3F3F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366" name="Google Shape;366;p28"/>
          <p:cNvSpPr txBox="1"/>
          <p:nvPr/>
        </p:nvSpPr>
        <p:spPr>
          <a:xfrm>
            <a:off x="4302640" y="4392400"/>
            <a:ext cx="8118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3F3F3"/>
                </a:solidFill>
                <a:latin typeface="Anaheim"/>
                <a:ea typeface="Anaheim"/>
                <a:cs typeface="Anaheim"/>
                <a:sym typeface="Anaheim"/>
              </a:rPr>
              <a:t>03/2020</a:t>
            </a:r>
            <a:endParaRPr sz="1100">
              <a:solidFill>
                <a:srgbClr val="F3F3F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367" name="Google Shape;367;p28"/>
          <p:cNvSpPr txBox="1"/>
          <p:nvPr/>
        </p:nvSpPr>
        <p:spPr>
          <a:xfrm>
            <a:off x="5363870" y="4392400"/>
            <a:ext cx="8118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3F3F3"/>
                </a:solidFill>
                <a:latin typeface="Anaheim"/>
                <a:ea typeface="Anaheim"/>
                <a:cs typeface="Anaheim"/>
                <a:sym typeface="Anaheim"/>
              </a:rPr>
              <a:t>05/2020</a:t>
            </a:r>
            <a:endParaRPr sz="1100">
              <a:solidFill>
                <a:srgbClr val="F3F3F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368" name="Google Shape;368;p28"/>
          <p:cNvSpPr txBox="1"/>
          <p:nvPr/>
        </p:nvSpPr>
        <p:spPr>
          <a:xfrm>
            <a:off x="6425100" y="4392400"/>
            <a:ext cx="8118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3F3F3"/>
                </a:solidFill>
                <a:latin typeface="Anaheim"/>
                <a:ea typeface="Anaheim"/>
                <a:cs typeface="Anaheim"/>
                <a:sym typeface="Anaheim"/>
              </a:rPr>
              <a:t>07/2020</a:t>
            </a:r>
            <a:endParaRPr sz="1100">
              <a:solidFill>
                <a:srgbClr val="F3F3F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cxnSp>
        <p:nvCxnSpPr>
          <p:cNvPr id="369" name="Google Shape;369;p28"/>
          <p:cNvCxnSpPr/>
          <p:nvPr/>
        </p:nvCxnSpPr>
        <p:spPr>
          <a:xfrm>
            <a:off x="1556425" y="1251725"/>
            <a:ext cx="3261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70" name="Google Shape;370;p28"/>
          <p:cNvSpPr txBox="1"/>
          <p:nvPr/>
        </p:nvSpPr>
        <p:spPr>
          <a:xfrm>
            <a:off x="1806675" y="1082725"/>
            <a:ext cx="12618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1"/>
                </a:solidFill>
                <a:latin typeface="Anaheim"/>
                <a:ea typeface="Anaheim"/>
                <a:cs typeface="Anaheim"/>
                <a:sym typeface="Anaheim"/>
              </a:rPr>
              <a:t>Jogo do Bicho</a:t>
            </a:r>
            <a:endParaRPr b="1">
              <a:solidFill>
                <a:schemeClr val="accent1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371" name="Google Shape;371;p28"/>
          <p:cNvSpPr txBox="1"/>
          <p:nvPr/>
        </p:nvSpPr>
        <p:spPr>
          <a:xfrm>
            <a:off x="1524750" y="2414025"/>
            <a:ext cx="29133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Nem todos esses jogos juntos chegam perto da popularidade do Jogo do Bicho</a:t>
            </a:r>
            <a:endParaRPr b="1" sz="1200">
              <a:solidFill>
                <a:schemeClr val="dk1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pic>
        <p:nvPicPr>
          <p:cNvPr id="372" name="Google Shape;372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7768350" y="4095275"/>
            <a:ext cx="811800" cy="811800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28"/>
          <p:cNvSpPr txBox="1"/>
          <p:nvPr/>
        </p:nvSpPr>
        <p:spPr>
          <a:xfrm>
            <a:off x="229650" y="343200"/>
            <a:ext cx="65880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3F3F3"/>
                </a:solidFill>
                <a:latin typeface="Ubuntu Mono"/>
                <a:ea typeface="Ubuntu Mono"/>
                <a:cs typeface="Ubuntu Mono"/>
                <a:sym typeface="Ubuntu Mono"/>
              </a:rPr>
              <a:t>QUAL O MAIOR E-SPORT?</a:t>
            </a:r>
            <a:endParaRPr b="1" sz="3000">
              <a:solidFill>
                <a:srgbClr val="F3F3F3"/>
              </a:solidFill>
              <a:latin typeface="Ubuntu Mono"/>
              <a:ea typeface="Ubuntu Mono"/>
              <a:cs typeface="Ubuntu Mono"/>
              <a:sym typeface="Ubuntu Mono"/>
            </a:endParaRPr>
          </a:p>
        </p:txBody>
      </p:sp>
      <p:cxnSp>
        <p:nvCxnSpPr>
          <p:cNvPr id="374" name="Google Shape;374;p28"/>
          <p:cNvCxnSpPr/>
          <p:nvPr/>
        </p:nvCxnSpPr>
        <p:spPr>
          <a:xfrm>
            <a:off x="3256775" y="1251725"/>
            <a:ext cx="326100" cy="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75" name="Google Shape;375;p28"/>
          <p:cNvSpPr txBox="1"/>
          <p:nvPr/>
        </p:nvSpPr>
        <p:spPr>
          <a:xfrm>
            <a:off x="3515525" y="1082725"/>
            <a:ext cx="29781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Anaheim"/>
                <a:ea typeface="Anaheim"/>
                <a:cs typeface="Anaheim"/>
                <a:sym typeface="Anaheim"/>
              </a:rPr>
              <a:t>GTA + Fortnite + LOL + Counter Strike</a:t>
            </a:r>
            <a:endParaRPr b="1">
              <a:solidFill>
                <a:srgbClr val="FFFFFF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376" name="Google Shape;376;p28"/>
          <p:cNvSpPr txBox="1"/>
          <p:nvPr/>
        </p:nvSpPr>
        <p:spPr>
          <a:xfrm>
            <a:off x="0" y="4927675"/>
            <a:ext cx="6629400" cy="21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3F3F3"/>
                </a:solidFill>
                <a:latin typeface="Anaheim"/>
                <a:ea typeface="Anaheim"/>
                <a:cs typeface="Anaheim"/>
                <a:sym typeface="Anaheim"/>
              </a:rPr>
              <a:t>B</a:t>
            </a:r>
            <a:r>
              <a:rPr lang="en" sz="700">
                <a:solidFill>
                  <a:srgbClr val="F3F3F3"/>
                </a:solidFill>
                <a:latin typeface="Anaheim"/>
                <a:ea typeface="Anaheim"/>
                <a:cs typeface="Anaheim"/>
                <a:sym typeface="Anaheim"/>
              </a:rPr>
              <a:t>usca por consultas no Google Trends, período de setembro de 2019 até agosto de 2020</a:t>
            </a:r>
            <a:endParaRPr sz="700">
              <a:solidFill>
                <a:srgbClr val="F3F3F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9"/>
          <p:cNvSpPr/>
          <p:nvPr/>
        </p:nvSpPr>
        <p:spPr>
          <a:xfrm>
            <a:off x="1524850" y="1577950"/>
            <a:ext cx="6243600" cy="28146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1000">
                <a:srgbClr val="FFFFFF">
                  <a:alpha val="0"/>
                </a:srgbClr>
              </a:gs>
              <a:gs pos="75000">
                <a:srgbClr val="D7C3D0"/>
              </a:gs>
              <a:gs pos="100000">
                <a:srgbClr val="FFFFFF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82" name="Google Shape;382;p29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5537" y="1460450"/>
            <a:ext cx="6712926" cy="31767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3" name="Google Shape;383;p29"/>
          <p:cNvCxnSpPr/>
          <p:nvPr/>
        </p:nvCxnSpPr>
        <p:spPr>
          <a:xfrm>
            <a:off x="1524850" y="1585525"/>
            <a:ext cx="0" cy="2806800"/>
          </a:xfrm>
          <a:prstGeom prst="straightConnector1">
            <a:avLst/>
          </a:prstGeom>
          <a:noFill/>
          <a:ln cap="flat" cmpd="sng" w="19050">
            <a:solidFill>
              <a:srgbClr val="F3F3F3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384" name="Google Shape;384;p29"/>
          <p:cNvCxnSpPr/>
          <p:nvPr/>
        </p:nvCxnSpPr>
        <p:spPr>
          <a:xfrm rot="10800000">
            <a:off x="1524750" y="4392400"/>
            <a:ext cx="6243600" cy="0"/>
          </a:xfrm>
          <a:prstGeom prst="straightConnector1">
            <a:avLst/>
          </a:prstGeom>
          <a:noFill/>
          <a:ln cap="flat" cmpd="sng" w="19050">
            <a:solidFill>
              <a:srgbClr val="F3F3F3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385" name="Google Shape;385;p29"/>
          <p:cNvSpPr txBox="1"/>
          <p:nvPr/>
        </p:nvSpPr>
        <p:spPr>
          <a:xfrm>
            <a:off x="1145550" y="1430100"/>
            <a:ext cx="5463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  <a:latin typeface="Anaheim"/>
                <a:ea typeface="Anaheim"/>
                <a:cs typeface="Anaheim"/>
                <a:sym typeface="Anaheim"/>
              </a:rPr>
              <a:t>100</a:t>
            </a:r>
            <a:endParaRPr>
              <a:solidFill>
                <a:srgbClr val="F3F3F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386" name="Google Shape;386;p29"/>
          <p:cNvSpPr txBox="1"/>
          <p:nvPr/>
        </p:nvSpPr>
        <p:spPr>
          <a:xfrm>
            <a:off x="1221750" y="2106817"/>
            <a:ext cx="5463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  <a:latin typeface="Anaheim"/>
                <a:ea typeface="Anaheim"/>
                <a:cs typeface="Anaheim"/>
                <a:sym typeface="Anaheim"/>
              </a:rPr>
              <a:t>75</a:t>
            </a:r>
            <a:endParaRPr>
              <a:solidFill>
                <a:srgbClr val="F3F3F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387" name="Google Shape;387;p29"/>
          <p:cNvSpPr txBox="1"/>
          <p:nvPr/>
        </p:nvSpPr>
        <p:spPr>
          <a:xfrm>
            <a:off x="1221750" y="2783533"/>
            <a:ext cx="5463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  <a:latin typeface="Anaheim"/>
                <a:ea typeface="Anaheim"/>
                <a:cs typeface="Anaheim"/>
                <a:sym typeface="Anaheim"/>
              </a:rPr>
              <a:t>50</a:t>
            </a:r>
            <a:endParaRPr>
              <a:solidFill>
                <a:srgbClr val="F3F3F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388" name="Google Shape;388;p29"/>
          <p:cNvSpPr txBox="1"/>
          <p:nvPr/>
        </p:nvSpPr>
        <p:spPr>
          <a:xfrm>
            <a:off x="1221750" y="3460250"/>
            <a:ext cx="5463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  <a:latin typeface="Anaheim"/>
                <a:ea typeface="Anaheim"/>
                <a:cs typeface="Anaheim"/>
                <a:sym typeface="Anaheim"/>
              </a:rPr>
              <a:t>25</a:t>
            </a:r>
            <a:endParaRPr>
              <a:solidFill>
                <a:srgbClr val="F3F3F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389" name="Google Shape;389;p29"/>
          <p:cNvSpPr txBox="1"/>
          <p:nvPr/>
        </p:nvSpPr>
        <p:spPr>
          <a:xfrm>
            <a:off x="1118950" y="4392400"/>
            <a:ext cx="8118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3F3F3"/>
                </a:solidFill>
                <a:latin typeface="Anaheim"/>
                <a:ea typeface="Anaheim"/>
                <a:cs typeface="Anaheim"/>
                <a:sym typeface="Anaheim"/>
              </a:rPr>
              <a:t>09/2019</a:t>
            </a:r>
            <a:endParaRPr sz="1100">
              <a:solidFill>
                <a:srgbClr val="F3F3F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390" name="Google Shape;390;p29"/>
          <p:cNvSpPr txBox="1"/>
          <p:nvPr/>
        </p:nvSpPr>
        <p:spPr>
          <a:xfrm>
            <a:off x="2180180" y="4392400"/>
            <a:ext cx="8118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3F3F3"/>
                </a:solidFill>
                <a:latin typeface="Anaheim"/>
                <a:ea typeface="Anaheim"/>
                <a:cs typeface="Anaheim"/>
                <a:sym typeface="Anaheim"/>
              </a:rPr>
              <a:t>11/2019</a:t>
            </a:r>
            <a:endParaRPr sz="1100">
              <a:solidFill>
                <a:srgbClr val="F3F3F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391" name="Google Shape;391;p29"/>
          <p:cNvSpPr txBox="1"/>
          <p:nvPr/>
        </p:nvSpPr>
        <p:spPr>
          <a:xfrm>
            <a:off x="3241410" y="4392400"/>
            <a:ext cx="8118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3F3F3"/>
                </a:solidFill>
                <a:latin typeface="Anaheim"/>
                <a:ea typeface="Anaheim"/>
                <a:cs typeface="Anaheim"/>
                <a:sym typeface="Anaheim"/>
              </a:rPr>
              <a:t>01/2020</a:t>
            </a:r>
            <a:endParaRPr sz="1100">
              <a:solidFill>
                <a:srgbClr val="F3F3F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392" name="Google Shape;392;p29"/>
          <p:cNvSpPr txBox="1"/>
          <p:nvPr/>
        </p:nvSpPr>
        <p:spPr>
          <a:xfrm>
            <a:off x="4302640" y="4392400"/>
            <a:ext cx="8118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3F3F3"/>
                </a:solidFill>
                <a:latin typeface="Anaheim"/>
                <a:ea typeface="Anaheim"/>
                <a:cs typeface="Anaheim"/>
                <a:sym typeface="Anaheim"/>
              </a:rPr>
              <a:t>03/2020</a:t>
            </a:r>
            <a:endParaRPr sz="1100">
              <a:solidFill>
                <a:srgbClr val="F3F3F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393" name="Google Shape;393;p29"/>
          <p:cNvSpPr txBox="1"/>
          <p:nvPr/>
        </p:nvSpPr>
        <p:spPr>
          <a:xfrm>
            <a:off x="5363870" y="4392400"/>
            <a:ext cx="8118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3F3F3"/>
                </a:solidFill>
                <a:latin typeface="Anaheim"/>
                <a:ea typeface="Anaheim"/>
                <a:cs typeface="Anaheim"/>
                <a:sym typeface="Anaheim"/>
              </a:rPr>
              <a:t>05/2020</a:t>
            </a:r>
            <a:endParaRPr sz="1100">
              <a:solidFill>
                <a:srgbClr val="F3F3F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394" name="Google Shape;394;p29"/>
          <p:cNvSpPr txBox="1"/>
          <p:nvPr/>
        </p:nvSpPr>
        <p:spPr>
          <a:xfrm>
            <a:off x="6425100" y="4392400"/>
            <a:ext cx="8118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3F3F3"/>
                </a:solidFill>
                <a:latin typeface="Anaheim"/>
                <a:ea typeface="Anaheim"/>
                <a:cs typeface="Anaheim"/>
                <a:sym typeface="Anaheim"/>
              </a:rPr>
              <a:t>07/2020</a:t>
            </a:r>
            <a:endParaRPr sz="1100">
              <a:solidFill>
                <a:srgbClr val="F3F3F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cxnSp>
        <p:nvCxnSpPr>
          <p:cNvPr id="395" name="Google Shape;395;p29"/>
          <p:cNvCxnSpPr/>
          <p:nvPr/>
        </p:nvCxnSpPr>
        <p:spPr>
          <a:xfrm>
            <a:off x="1556425" y="1251725"/>
            <a:ext cx="3261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6" name="Google Shape;396;p29"/>
          <p:cNvSpPr txBox="1"/>
          <p:nvPr/>
        </p:nvSpPr>
        <p:spPr>
          <a:xfrm>
            <a:off x="1806675" y="1082725"/>
            <a:ext cx="12618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1"/>
                </a:solidFill>
                <a:latin typeface="Anaheim"/>
                <a:ea typeface="Anaheim"/>
                <a:cs typeface="Anaheim"/>
                <a:sym typeface="Anaheim"/>
              </a:rPr>
              <a:t>Jogo do Bicho</a:t>
            </a:r>
            <a:endParaRPr b="1">
              <a:solidFill>
                <a:schemeClr val="accent1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397" name="Google Shape;397;p29"/>
          <p:cNvSpPr txBox="1"/>
          <p:nvPr/>
        </p:nvSpPr>
        <p:spPr>
          <a:xfrm>
            <a:off x="1524850" y="2280425"/>
            <a:ext cx="27633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No início da pandemia, o Jogo do Bicho caiu e os e-Sports cresceram (e junto com eles o preço dos equipamentos)</a:t>
            </a:r>
            <a:endParaRPr b="1" sz="1200">
              <a:solidFill>
                <a:schemeClr val="dk1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pic>
        <p:nvPicPr>
          <p:cNvPr id="398" name="Google Shape;398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21100" y="3296450"/>
            <a:ext cx="1936425" cy="1936425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29"/>
          <p:cNvSpPr/>
          <p:nvPr/>
        </p:nvSpPr>
        <p:spPr>
          <a:xfrm rot="-722939">
            <a:off x="4838862" y="2076165"/>
            <a:ext cx="104911" cy="307254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29"/>
          <p:cNvSpPr/>
          <p:nvPr/>
        </p:nvSpPr>
        <p:spPr>
          <a:xfrm rot="-9373231">
            <a:off x="4799588" y="3082212"/>
            <a:ext cx="104906" cy="201831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401" name="Google Shape;401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68350" y="3090725"/>
            <a:ext cx="663174" cy="663174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29"/>
          <p:cNvSpPr txBox="1"/>
          <p:nvPr/>
        </p:nvSpPr>
        <p:spPr>
          <a:xfrm>
            <a:off x="229650" y="343200"/>
            <a:ext cx="65880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3F3F3"/>
                </a:solidFill>
                <a:latin typeface="Ubuntu Mono"/>
                <a:ea typeface="Ubuntu Mono"/>
                <a:cs typeface="Ubuntu Mono"/>
                <a:sym typeface="Ubuntu Mono"/>
              </a:rPr>
              <a:t>QUAL O MAIOR E-SPORT?</a:t>
            </a:r>
            <a:endParaRPr b="1" sz="3000">
              <a:solidFill>
                <a:srgbClr val="F3F3F3"/>
              </a:solidFill>
              <a:latin typeface="Ubuntu Mono"/>
              <a:ea typeface="Ubuntu Mono"/>
              <a:cs typeface="Ubuntu Mono"/>
              <a:sym typeface="Ubuntu Mono"/>
            </a:endParaRPr>
          </a:p>
        </p:txBody>
      </p:sp>
      <p:cxnSp>
        <p:nvCxnSpPr>
          <p:cNvPr id="403" name="Google Shape;403;p29"/>
          <p:cNvCxnSpPr/>
          <p:nvPr/>
        </p:nvCxnSpPr>
        <p:spPr>
          <a:xfrm>
            <a:off x="3256775" y="1251725"/>
            <a:ext cx="326100" cy="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04" name="Google Shape;404;p29"/>
          <p:cNvSpPr txBox="1"/>
          <p:nvPr/>
        </p:nvSpPr>
        <p:spPr>
          <a:xfrm>
            <a:off x="3515525" y="1082725"/>
            <a:ext cx="29781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Anaheim"/>
                <a:ea typeface="Anaheim"/>
                <a:cs typeface="Anaheim"/>
                <a:sym typeface="Anaheim"/>
              </a:rPr>
              <a:t>GTA + Fortnite + LOL + Counter Strike</a:t>
            </a:r>
            <a:endParaRPr b="1">
              <a:solidFill>
                <a:srgbClr val="FFFFFF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405" name="Google Shape;405;p29"/>
          <p:cNvSpPr txBox="1"/>
          <p:nvPr/>
        </p:nvSpPr>
        <p:spPr>
          <a:xfrm>
            <a:off x="0" y="4927675"/>
            <a:ext cx="6629400" cy="21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3F3F3"/>
                </a:solidFill>
                <a:latin typeface="Anaheim"/>
                <a:ea typeface="Anaheim"/>
                <a:cs typeface="Anaheim"/>
                <a:sym typeface="Anaheim"/>
              </a:rPr>
              <a:t>B</a:t>
            </a:r>
            <a:r>
              <a:rPr lang="en" sz="700">
                <a:solidFill>
                  <a:srgbClr val="F3F3F3"/>
                </a:solidFill>
                <a:latin typeface="Anaheim"/>
                <a:ea typeface="Anaheim"/>
                <a:cs typeface="Anaheim"/>
                <a:sym typeface="Anaheim"/>
              </a:rPr>
              <a:t>usca por consultas no Google Trends, período de setembro de 2019 até agosto de 2020</a:t>
            </a:r>
            <a:endParaRPr sz="700">
              <a:solidFill>
                <a:srgbClr val="F3F3F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0"/>
          <p:cNvSpPr/>
          <p:nvPr/>
        </p:nvSpPr>
        <p:spPr>
          <a:xfrm>
            <a:off x="1524850" y="1577950"/>
            <a:ext cx="6243600" cy="28146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1000">
                <a:srgbClr val="FFFFFF">
                  <a:alpha val="0"/>
                </a:srgbClr>
              </a:gs>
              <a:gs pos="75000">
                <a:srgbClr val="D7C3D0"/>
              </a:gs>
              <a:gs pos="100000">
                <a:srgbClr val="FFFFFF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11" name="Google Shape;411;p30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5537" y="1460450"/>
            <a:ext cx="6712926" cy="31767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2" name="Google Shape;412;p30"/>
          <p:cNvCxnSpPr/>
          <p:nvPr/>
        </p:nvCxnSpPr>
        <p:spPr>
          <a:xfrm>
            <a:off x="1524850" y="1585525"/>
            <a:ext cx="0" cy="2806800"/>
          </a:xfrm>
          <a:prstGeom prst="straightConnector1">
            <a:avLst/>
          </a:prstGeom>
          <a:noFill/>
          <a:ln cap="flat" cmpd="sng" w="19050">
            <a:solidFill>
              <a:srgbClr val="F3F3F3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413" name="Google Shape;413;p30"/>
          <p:cNvCxnSpPr/>
          <p:nvPr/>
        </p:nvCxnSpPr>
        <p:spPr>
          <a:xfrm rot="10800000">
            <a:off x="1524750" y="4392400"/>
            <a:ext cx="6243600" cy="0"/>
          </a:xfrm>
          <a:prstGeom prst="straightConnector1">
            <a:avLst/>
          </a:prstGeom>
          <a:noFill/>
          <a:ln cap="flat" cmpd="sng" w="19050">
            <a:solidFill>
              <a:srgbClr val="F3F3F3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414" name="Google Shape;414;p30"/>
          <p:cNvSpPr txBox="1"/>
          <p:nvPr/>
        </p:nvSpPr>
        <p:spPr>
          <a:xfrm>
            <a:off x="1145550" y="1430100"/>
            <a:ext cx="5463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  <a:latin typeface="Anaheim"/>
                <a:ea typeface="Anaheim"/>
                <a:cs typeface="Anaheim"/>
                <a:sym typeface="Anaheim"/>
              </a:rPr>
              <a:t>100</a:t>
            </a:r>
            <a:endParaRPr>
              <a:solidFill>
                <a:srgbClr val="F3F3F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415" name="Google Shape;415;p30"/>
          <p:cNvSpPr txBox="1"/>
          <p:nvPr/>
        </p:nvSpPr>
        <p:spPr>
          <a:xfrm>
            <a:off x="1221750" y="2106817"/>
            <a:ext cx="5463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  <a:latin typeface="Anaheim"/>
                <a:ea typeface="Anaheim"/>
                <a:cs typeface="Anaheim"/>
                <a:sym typeface="Anaheim"/>
              </a:rPr>
              <a:t>75</a:t>
            </a:r>
            <a:endParaRPr>
              <a:solidFill>
                <a:srgbClr val="F3F3F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416" name="Google Shape;416;p30"/>
          <p:cNvSpPr txBox="1"/>
          <p:nvPr/>
        </p:nvSpPr>
        <p:spPr>
          <a:xfrm>
            <a:off x="1221750" y="2783533"/>
            <a:ext cx="5463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  <a:latin typeface="Anaheim"/>
                <a:ea typeface="Anaheim"/>
                <a:cs typeface="Anaheim"/>
                <a:sym typeface="Anaheim"/>
              </a:rPr>
              <a:t>50</a:t>
            </a:r>
            <a:endParaRPr>
              <a:solidFill>
                <a:srgbClr val="F3F3F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417" name="Google Shape;417;p30"/>
          <p:cNvSpPr txBox="1"/>
          <p:nvPr/>
        </p:nvSpPr>
        <p:spPr>
          <a:xfrm>
            <a:off x="1221750" y="3460250"/>
            <a:ext cx="5463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  <a:latin typeface="Anaheim"/>
                <a:ea typeface="Anaheim"/>
                <a:cs typeface="Anaheim"/>
                <a:sym typeface="Anaheim"/>
              </a:rPr>
              <a:t>25</a:t>
            </a:r>
            <a:endParaRPr>
              <a:solidFill>
                <a:srgbClr val="F3F3F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418" name="Google Shape;418;p30"/>
          <p:cNvSpPr txBox="1"/>
          <p:nvPr/>
        </p:nvSpPr>
        <p:spPr>
          <a:xfrm>
            <a:off x="1118950" y="4392400"/>
            <a:ext cx="8118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3F3F3"/>
                </a:solidFill>
                <a:latin typeface="Anaheim"/>
                <a:ea typeface="Anaheim"/>
                <a:cs typeface="Anaheim"/>
                <a:sym typeface="Anaheim"/>
              </a:rPr>
              <a:t>09/2019</a:t>
            </a:r>
            <a:endParaRPr sz="1100">
              <a:solidFill>
                <a:srgbClr val="F3F3F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419" name="Google Shape;419;p30"/>
          <p:cNvSpPr txBox="1"/>
          <p:nvPr/>
        </p:nvSpPr>
        <p:spPr>
          <a:xfrm>
            <a:off x="2180180" y="4392400"/>
            <a:ext cx="8118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3F3F3"/>
                </a:solidFill>
                <a:latin typeface="Anaheim"/>
                <a:ea typeface="Anaheim"/>
                <a:cs typeface="Anaheim"/>
                <a:sym typeface="Anaheim"/>
              </a:rPr>
              <a:t>11/2019</a:t>
            </a:r>
            <a:endParaRPr sz="1100">
              <a:solidFill>
                <a:srgbClr val="F3F3F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420" name="Google Shape;420;p30"/>
          <p:cNvSpPr txBox="1"/>
          <p:nvPr/>
        </p:nvSpPr>
        <p:spPr>
          <a:xfrm>
            <a:off x="3241410" y="4392400"/>
            <a:ext cx="8118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3F3F3"/>
                </a:solidFill>
                <a:latin typeface="Anaheim"/>
                <a:ea typeface="Anaheim"/>
                <a:cs typeface="Anaheim"/>
                <a:sym typeface="Anaheim"/>
              </a:rPr>
              <a:t>01/2020</a:t>
            </a:r>
            <a:endParaRPr sz="1100">
              <a:solidFill>
                <a:srgbClr val="F3F3F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421" name="Google Shape;421;p30"/>
          <p:cNvSpPr txBox="1"/>
          <p:nvPr/>
        </p:nvSpPr>
        <p:spPr>
          <a:xfrm>
            <a:off x="4302640" y="4392400"/>
            <a:ext cx="8118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3F3F3"/>
                </a:solidFill>
                <a:latin typeface="Anaheim"/>
                <a:ea typeface="Anaheim"/>
                <a:cs typeface="Anaheim"/>
                <a:sym typeface="Anaheim"/>
              </a:rPr>
              <a:t>03/2020</a:t>
            </a:r>
            <a:endParaRPr sz="1100">
              <a:solidFill>
                <a:srgbClr val="F3F3F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422" name="Google Shape;422;p30"/>
          <p:cNvSpPr txBox="1"/>
          <p:nvPr/>
        </p:nvSpPr>
        <p:spPr>
          <a:xfrm>
            <a:off x="5363870" y="4392400"/>
            <a:ext cx="8118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3F3F3"/>
                </a:solidFill>
                <a:latin typeface="Anaheim"/>
                <a:ea typeface="Anaheim"/>
                <a:cs typeface="Anaheim"/>
                <a:sym typeface="Anaheim"/>
              </a:rPr>
              <a:t>05/2020</a:t>
            </a:r>
            <a:endParaRPr sz="1100">
              <a:solidFill>
                <a:srgbClr val="F3F3F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423" name="Google Shape;423;p30"/>
          <p:cNvSpPr txBox="1"/>
          <p:nvPr/>
        </p:nvSpPr>
        <p:spPr>
          <a:xfrm>
            <a:off x="6425100" y="4392400"/>
            <a:ext cx="8118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3F3F3"/>
                </a:solidFill>
                <a:latin typeface="Anaheim"/>
                <a:ea typeface="Anaheim"/>
                <a:cs typeface="Anaheim"/>
                <a:sym typeface="Anaheim"/>
              </a:rPr>
              <a:t>07/2020</a:t>
            </a:r>
            <a:endParaRPr sz="1100">
              <a:solidFill>
                <a:srgbClr val="F3F3F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cxnSp>
        <p:nvCxnSpPr>
          <p:cNvPr id="424" name="Google Shape;424;p30"/>
          <p:cNvCxnSpPr/>
          <p:nvPr/>
        </p:nvCxnSpPr>
        <p:spPr>
          <a:xfrm>
            <a:off x="1556425" y="1251725"/>
            <a:ext cx="3261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5" name="Google Shape;425;p30"/>
          <p:cNvSpPr txBox="1"/>
          <p:nvPr/>
        </p:nvSpPr>
        <p:spPr>
          <a:xfrm>
            <a:off x="1806675" y="1082725"/>
            <a:ext cx="12618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1"/>
                </a:solidFill>
                <a:latin typeface="Anaheim"/>
                <a:ea typeface="Anaheim"/>
                <a:cs typeface="Anaheim"/>
                <a:sym typeface="Anaheim"/>
              </a:rPr>
              <a:t>Jogo do Bicho</a:t>
            </a:r>
            <a:endParaRPr b="1">
              <a:solidFill>
                <a:schemeClr val="accent1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426" name="Google Shape;426;p30"/>
          <p:cNvSpPr txBox="1"/>
          <p:nvPr/>
        </p:nvSpPr>
        <p:spPr>
          <a:xfrm>
            <a:off x="1524750" y="2572525"/>
            <a:ext cx="27633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Jogo do Bicho &gt; e-Sports &gt; Bolsonaro</a:t>
            </a:r>
            <a:endParaRPr b="1" sz="1200">
              <a:solidFill>
                <a:schemeClr val="dk1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cxnSp>
        <p:nvCxnSpPr>
          <p:cNvPr id="427" name="Google Shape;427;p30"/>
          <p:cNvCxnSpPr/>
          <p:nvPr/>
        </p:nvCxnSpPr>
        <p:spPr>
          <a:xfrm>
            <a:off x="3256775" y="1251725"/>
            <a:ext cx="326100" cy="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8" name="Google Shape;428;p30"/>
          <p:cNvSpPr txBox="1"/>
          <p:nvPr/>
        </p:nvSpPr>
        <p:spPr>
          <a:xfrm>
            <a:off x="3515525" y="1082725"/>
            <a:ext cx="29781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Anaheim"/>
                <a:ea typeface="Anaheim"/>
                <a:cs typeface="Anaheim"/>
                <a:sym typeface="Anaheim"/>
              </a:rPr>
              <a:t>GTA + Fortnite + LOL + Counter Strike</a:t>
            </a:r>
            <a:endParaRPr b="1">
              <a:solidFill>
                <a:srgbClr val="FFFFFF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cxnSp>
        <p:nvCxnSpPr>
          <p:cNvPr id="429" name="Google Shape;429;p30"/>
          <p:cNvCxnSpPr/>
          <p:nvPr/>
        </p:nvCxnSpPr>
        <p:spPr>
          <a:xfrm>
            <a:off x="6635875" y="1251725"/>
            <a:ext cx="3261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30" name="Google Shape;430;p30"/>
          <p:cNvSpPr txBox="1"/>
          <p:nvPr/>
        </p:nvSpPr>
        <p:spPr>
          <a:xfrm>
            <a:off x="6874850" y="1082725"/>
            <a:ext cx="9654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5"/>
                </a:solidFill>
                <a:latin typeface="Anaheim"/>
                <a:ea typeface="Anaheim"/>
                <a:cs typeface="Anaheim"/>
                <a:sym typeface="Anaheim"/>
              </a:rPr>
              <a:t>Bolsonaro</a:t>
            </a:r>
            <a:endParaRPr b="1">
              <a:solidFill>
                <a:schemeClr val="accent5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pic>
        <p:nvPicPr>
          <p:cNvPr id="431" name="Google Shape;431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20127" y="3514150"/>
            <a:ext cx="1434851" cy="1434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469499" y="825875"/>
            <a:ext cx="676051" cy="676051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30"/>
          <p:cNvSpPr txBox="1"/>
          <p:nvPr/>
        </p:nvSpPr>
        <p:spPr>
          <a:xfrm>
            <a:off x="686850" y="343200"/>
            <a:ext cx="46770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3F3F3"/>
                </a:solidFill>
                <a:latin typeface="Ubuntu Mono"/>
                <a:ea typeface="Ubuntu Mono"/>
                <a:cs typeface="Ubuntu Mono"/>
                <a:sym typeface="Ubuntu Mono"/>
              </a:rPr>
              <a:t>BUSCAS NO GOOGLE</a:t>
            </a:r>
            <a:endParaRPr b="1" sz="3000">
              <a:solidFill>
                <a:srgbClr val="F3F3F3"/>
              </a:solidFill>
              <a:latin typeface="Ubuntu Mono"/>
              <a:ea typeface="Ubuntu Mono"/>
              <a:cs typeface="Ubuntu Mono"/>
              <a:sym typeface="Ubuntu Mono"/>
            </a:endParaRPr>
          </a:p>
        </p:txBody>
      </p:sp>
      <p:sp>
        <p:nvSpPr>
          <p:cNvPr id="434" name="Google Shape;434;p30"/>
          <p:cNvSpPr txBox="1"/>
          <p:nvPr/>
        </p:nvSpPr>
        <p:spPr>
          <a:xfrm>
            <a:off x="0" y="4927675"/>
            <a:ext cx="6629400" cy="21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3F3F3"/>
                </a:solidFill>
                <a:latin typeface="Anaheim"/>
                <a:ea typeface="Anaheim"/>
                <a:cs typeface="Anaheim"/>
                <a:sym typeface="Anaheim"/>
              </a:rPr>
              <a:t>B</a:t>
            </a:r>
            <a:r>
              <a:rPr lang="en" sz="700">
                <a:solidFill>
                  <a:srgbClr val="F3F3F3"/>
                </a:solidFill>
                <a:latin typeface="Anaheim"/>
                <a:ea typeface="Anaheim"/>
                <a:cs typeface="Anaheim"/>
                <a:sym typeface="Anaheim"/>
              </a:rPr>
              <a:t>usca por consultas no Google Trends, período de setembro de 2019 até agosto de 2020</a:t>
            </a:r>
            <a:endParaRPr sz="700">
              <a:solidFill>
                <a:srgbClr val="F3F3F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" name="Google Shape;43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3869" y="948776"/>
            <a:ext cx="3875755" cy="3978899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31"/>
          <p:cNvSpPr/>
          <p:nvPr/>
        </p:nvSpPr>
        <p:spPr>
          <a:xfrm>
            <a:off x="0" y="3548450"/>
            <a:ext cx="2637600" cy="510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31"/>
          <p:cNvSpPr/>
          <p:nvPr/>
        </p:nvSpPr>
        <p:spPr>
          <a:xfrm>
            <a:off x="0" y="1581150"/>
            <a:ext cx="2637600" cy="510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31"/>
          <p:cNvSpPr txBox="1"/>
          <p:nvPr>
            <p:ph type="title"/>
          </p:nvPr>
        </p:nvSpPr>
        <p:spPr>
          <a:xfrm>
            <a:off x="1278050" y="343200"/>
            <a:ext cx="65880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PREFERÊNCIA NACIONAL</a:t>
            </a:r>
            <a:endParaRPr/>
          </a:p>
        </p:txBody>
      </p:sp>
      <p:sp>
        <p:nvSpPr>
          <p:cNvPr id="443" name="Google Shape;443;p31"/>
          <p:cNvSpPr txBox="1"/>
          <p:nvPr/>
        </p:nvSpPr>
        <p:spPr>
          <a:xfrm>
            <a:off x="711275" y="4059400"/>
            <a:ext cx="18957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É a exceção, nesse estado do Norte o maior é GTA</a:t>
            </a:r>
            <a:endParaRPr>
              <a:solidFill>
                <a:schemeClr val="lt1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444" name="Google Shape;444;p31"/>
          <p:cNvSpPr txBox="1"/>
          <p:nvPr/>
        </p:nvSpPr>
        <p:spPr>
          <a:xfrm>
            <a:off x="680375" y="3548450"/>
            <a:ext cx="1957500" cy="51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FFFFFF"/>
                </a:solidFill>
                <a:latin typeface="Overpass Mono"/>
                <a:ea typeface="Overpass Mono"/>
                <a:cs typeface="Overpass Mono"/>
                <a:sym typeface="Overpass Mono"/>
              </a:rPr>
              <a:t>ACRE</a:t>
            </a:r>
            <a:endParaRPr b="1" sz="2200">
              <a:solidFill>
                <a:srgbClr val="FFFFFF"/>
              </a:solidFill>
              <a:latin typeface="Overpass Mono"/>
              <a:ea typeface="Overpass Mono"/>
              <a:cs typeface="Overpass Mono"/>
              <a:sym typeface="Overpass Mono"/>
            </a:endParaRPr>
          </a:p>
        </p:txBody>
      </p:sp>
      <p:sp>
        <p:nvSpPr>
          <p:cNvPr id="445" name="Google Shape;445;p31"/>
          <p:cNvSpPr txBox="1"/>
          <p:nvPr/>
        </p:nvSpPr>
        <p:spPr>
          <a:xfrm>
            <a:off x="649475" y="2088650"/>
            <a:ext cx="19884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Quase todo o país é #teamjogodobicho (96%)</a:t>
            </a:r>
            <a:endParaRPr>
              <a:solidFill>
                <a:schemeClr val="lt1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446" name="Google Shape;446;p31"/>
          <p:cNvSpPr txBox="1"/>
          <p:nvPr/>
        </p:nvSpPr>
        <p:spPr>
          <a:xfrm>
            <a:off x="680375" y="1577750"/>
            <a:ext cx="1957500" cy="51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FFFFFF"/>
                </a:solidFill>
                <a:latin typeface="Overpass Mono"/>
                <a:ea typeface="Overpass Mono"/>
                <a:cs typeface="Overpass Mono"/>
                <a:sym typeface="Overpass Mono"/>
              </a:rPr>
              <a:t>BRASIL</a:t>
            </a:r>
            <a:endParaRPr b="1" sz="2200">
              <a:solidFill>
                <a:srgbClr val="FFFFFF"/>
              </a:solidFill>
              <a:latin typeface="Overpass Mono"/>
              <a:ea typeface="Overpass Mono"/>
              <a:cs typeface="Overpass Mono"/>
              <a:sym typeface="Overpass Mono"/>
            </a:endParaRPr>
          </a:p>
        </p:txBody>
      </p:sp>
      <p:cxnSp>
        <p:nvCxnSpPr>
          <p:cNvPr id="447" name="Google Shape;447;p31"/>
          <p:cNvCxnSpPr/>
          <p:nvPr/>
        </p:nvCxnSpPr>
        <p:spPr>
          <a:xfrm>
            <a:off x="2409825" y="3828975"/>
            <a:ext cx="1180800" cy="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448" name="Google Shape;448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24500" y="3653213"/>
            <a:ext cx="1031050" cy="1031050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31"/>
          <p:cNvSpPr/>
          <p:nvPr/>
        </p:nvSpPr>
        <p:spPr>
          <a:xfrm>
            <a:off x="8362925" y="4632600"/>
            <a:ext cx="287400" cy="510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31"/>
          <p:cNvSpPr/>
          <p:nvPr/>
        </p:nvSpPr>
        <p:spPr>
          <a:xfrm flipH="1">
            <a:off x="2434367" y="1829900"/>
            <a:ext cx="3436058" cy="303697"/>
          </a:xfrm>
          <a:custGeom>
            <a:rect b="b" l="l" r="r" t="t"/>
            <a:pathLst>
              <a:path extrusionOk="0" h="28205" w="159132">
                <a:moveTo>
                  <a:pt x="0" y="28205"/>
                </a:moveTo>
                <a:lnTo>
                  <a:pt x="28340" y="0"/>
                </a:lnTo>
                <a:lnTo>
                  <a:pt x="159132" y="52"/>
                </a:lnTo>
              </a:path>
            </a:pathLst>
          </a:cu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oval"/>
            <a:tailEnd len="med" w="med" type="none"/>
          </a:ln>
        </p:spPr>
      </p:sp>
      <p:cxnSp>
        <p:nvCxnSpPr>
          <p:cNvPr id="451" name="Google Shape;451;p31"/>
          <p:cNvCxnSpPr/>
          <p:nvPr/>
        </p:nvCxnSpPr>
        <p:spPr>
          <a:xfrm flipH="1" rot="10800000">
            <a:off x="3576750" y="2536000"/>
            <a:ext cx="792900" cy="129960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452" name="Google Shape;452;p31"/>
          <p:cNvSpPr txBox="1"/>
          <p:nvPr/>
        </p:nvSpPr>
        <p:spPr>
          <a:xfrm>
            <a:off x="0" y="4927675"/>
            <a:ext cx="6629400" cy="21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3F3F3"/>
                </a:solidFill>
                <a:latin typeface="Anaheim"/>
                <a:ea typeface="Anaheim"/>
                <a:cs typeface="Anaheim"/>
                <a:sym typeface="Anaheim"/>
              </a:rPr>
              <a:t>B</a:t>
            </a:r>
            <a:r>
              <a:rPr lang="en" sz="700">
                <a:solidFill>
                  <a:srgbClr val="F3F3F3"/>
                </a:solidFill>
                <a:latin typeface="Anaheim"/>
                <a:ea typeface="Anaheim"/>
                <a:cs typeface="Anaheim"/>
                <a:sym typeface="Anaheim"/>
              </a:rPr>
              <a:t>usca por consultas no Google Trends, período de setembro de 2019 até agosto de 2020</a:t>
            </a:r>
            <a:endParaRPr sz="700">
              <a:solidFill>
                <a:srgbClr val="F3F3F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32"/>
          <p:cNvSpPr txBox="1"/>
          <p:nvPr>
            <p:ph idx="6" type="title"/>
          </p:nvPr>
        </p:nvSpPr>
        <p:spPr>
          <a:xfrm>
            <a:off x="1278000" y="342000"/>
            <a:ext cx="65880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ANIMAIS MAIS APOSTADOS</a:t>
            </a:r>
            <a:endParaRPr/>
          </a:p>
        </p:txBody>
      </p:sp>
      <p:sp>
        <p:nvSpPr>
          <p:cNvPr id="458" name="Google Shape;458;p32"/>
          <p:cNvSpPr txBox="1"/>
          <p:nvPr>
            <p:ph idx="1" type="subTitle"/>
          </p:nvPr>
        </p:nvSpPr>
        <p:spPr>
          <a:xfrm flipH="1">
            <a:off x="6040625" y="1928650"/>
            <a:ext cx="2066400" cy="4305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Parece que sonhar com porco indica prosperidade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32"/>
          <p:cNvSpPr txBox="1"/>
          <p:nvPr>
            <p:ph idx="2" type="ctrTitle"/>
          </p:nvPr>
        </p:nvSpPr>
        <p:spPr>
          <a:xfrm flipH="1">
            <a:off x="1037600" y="1428754"/>
            <a:ext cx="2066400" cy="430500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Cobra</a:t>
            </a:r>
            <a:endParaRPr/>
          </a:p>
        </p:txBody>
      </p:sp>
      <p:sp>
        <p:nvSpPr>
          <p:cNvPr id="460" name="Google Shape;460;p32"/>
          <p:cNvSpPr txBox="1"/>
          <p:nvPr>
            <p:ph idx="3" type="subTitle"/>
          </p:nvPr>
        </p:nvSpPr>
        <p:spPr>
          <a:xfrm flipH="1">
            <a:off x="1037000" y="1928650"/>
            <a:ext cx="2067000" cy="4305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Será que a naja de Brasília influenciou isso?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32"/>
          <p:cNvSpPr txBox="1"/>
          <p:nvPr>
            <p:ph idx="5" type="subTitle"/>
          </p:nvPr>
        </p:nvSpPr>
        <p:spPr>
          <a:xfrm flipH="1">
            <a:off x="3539465" y="1928650"/>
            <a:ext cx="2067000" cy="4305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 período analisado coincide com os astros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62" name="Google Shape;462;p32"/>
          <p:cNvGrpSpPr/>
          <p:nvPr/>
        </p:nvGrpSpPr>
        <p:grpSpPr>
          <a:xfrm>
            <a:off x="3851848" y="2570562"/>
            <a:ext cx="1440305" cy="2572929"/>
            <a:chOff x="3851848" y="2570562"/>
            <a:chExt cx="1440305" cy="2572929"/>
          </a:xfrm>
        </p:grpSpPr>
        <p:sp>
          <p:nvSpPr>
            <p:cNvPr id="463" name="Google Shape;463;p32"/>
            <p:cNvSpPr/>
            <p:nvPr/>
          </p:nvSpPr>
          <p:spPr>
            <a:xfrm>
              <a:off x="3851848" y="4010317"/>
              <a:ext cx="1440305" cy="719800"/>
            </a:xfrm>
            <a:custGeom>
              <a:rect b="b" l="l" r="r" t="t"/>
              <a:pathLst>
                <a:path extrusionOk="0" h="22492" w="45006">
                  <a:moveTo>
                    <a:pt x="11287" y="22492"/>
                  </a:moveTo>
                  <a:lnTo>
                    <a:pt x="0" y="1"/>
                  </a:lnTo>
                  <a:lnTo>
                    <a:pt x="45006" y="1"/>
                  </a:lnTo>
                  <a:lnTo>
                    <a:pt x="33778" y="22492"/>
                  </a:lnTo>
                  <a:close/>
                </a:path>
              </a:pathLst>
            </a:cu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32"/>
            <p:cNvSpPr/>
            <p:nvPr/>
          </p:nvSpPr>
          <p:spPr>
            <a:xfrm>
              <a:off x="4213029" y="4730018"/>
              <a:ext cx="719800" cy="413472"/>
            </a:xfrm>
            <a:custGeom>
              <a:rect b="b" l="l" r="r" t="t"/>
              <a:pathLst>
                <a:path extrusionOk="0" h="12920" w="22492">
                  <a:moveTo>
                    <a:pt x="0" y="1"/>
                  </a:moveTo>
                  <a:lnTo>
                    <a:pt x="22491" y="1"/>
                  </a:lnTo>
                  <a:lnTo>
                    <a:pt x="22491" y="12919"/>
                  </a:lnTo>
                  <a:lnTo>
                    <a:pt x="0" y="129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32"/>
            <p:cNvSpPr/>
            <p:nvPr/>
          </p:nvSpPr>
          <p:spPr>
            <a:xfrm>
              <a:off x="3851848" y="2570562"/>
              <a:ext cx="1440305" cy="1439920"/>
            </a:xfrm>
            <a:custGeom>
              <a:rect b="b" l="l" r="r" t="t"/>
              <a:pathLst>
                <a:path extrusionOk="0" h="44994" w="45006">
                  <a:moveTo>
                    <a:pt x="0" y="0"/>
                  </a:moveTo>
                  <a:lnTo>
                    <a:pt x="45006" y="0"/>
                  </a:lnTo>
                  <a:lnTo>
                    <a:pt x="45006" y="44994"/>
                  </a:lnTo>
                  <a:lnTo>
                    <a:pt x="0" y="4499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6" name="Google Shape;466;p32"/>
          <p:cNvGrpSpPr/>
          <p:nvPr/>
        </p:nvGrpSpPr>
        <p:grpSpPr>
          <a:xfrm>
            <a:off x="1349436" y="2570562"/>
            <a:ext cx="1798893" cy="2572929"/>
            <a:chOff x="1349436" y="2570562"/>
            <a:chExt cx="1798893" cy="2572929"/>
          </a:xfrm>
        </p:grpSpPr>
        <p:sp>
          <p:nvSpPr>
            <p:cNvPr id="467" name="Google Shape;467;p32"/>
            <p:cNvSpPr/>
            <p:nvPr/>
          </p:nvSpPr>
          <p:spPr>
            <a:xfrm>
              <a:off x="1349436" y="4010317"/>
              <a:ext cx="1798893" cy="719800"/>
            </a:xfrm>
            <a:custGeom>
              <a:rect b="b" l="l" r="r" t="t"/>
              <a:pathLst>
                <a:path extrusionOk="0" h="22492" w="56211">
                  <a:moveTo>
                    <a:pt x="33719" y="22492"/>
                  </a:moveTo>
                  <a:lnTo>
                    <a:pt x="1" y="1"/>
                  </a:lnTo>
                  <a:lnTo>
                    <a:pt x="44947" y="1"/>
                  </a:lnTo>
                  <a:lnTo>
                    <a:pt x="56210" y="2249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32"/>
            <p:cNvSpPr/>
            <p:nvPr/>
          </p:nvSpPr>
          <p:spPr>
            <a:xfrm>
              <a:off x="1349436" y="4010317"/>
              <a:ext cx="1798893" cy="719800"/>
            </a:xfrm>
            <a:custGeom>
              <a:rect b="b" l="l" r="r" t="t"/>
              <a:pathLst>
                <a:path extrusionOk="0" h="22492" w="56211">
                  <a:moveTo>
                    <a:pt x="33719" y="22492"/>
                  </a:moveTo>
                  <a:lnTo>
                    <a:pt x="1" y="1"/>
                  </a:lnTo>
                  <a:lnTo>
                    <a:pt x="44947" y="1"/>
                  </a:lnTo>
                  <a:lnTo>
                    <a:pt x="56210" y="22492"/>
                  </a:lnTo>
                  <a:close/>
                </a:path>
              </a:pathLst>
            </a:custGeom>
            <a:solidFill>
              <a:srgbClr val="1B1464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32"/>
            <p:cNvSpPr/>
            <p:nvPr/>
          </p:nvSpPr>
          <p:spPr>
            <a:xfrm>
              <a:off x="2428436" y="4730018"/>
              <a:ext cx="719800" cy="413472"/>
            </a:xfrm>
            <a:custGeom>
              <a:rect b="b" l="l" r="r" t="t"/>
              <a:pathLst>
                <a:path extrusionOk="0" h="12920" w="22492">
                  <a:moveTo>
                    <a:pt x="0" y="1"/>
                  </a:moveTo>
                  <a:lnTo>
                    <a:pt x="0" y="12919"/>
                  </a:lnTo>
                  <a:lnTo>
                    <a:pt x="22491" y="12919"/>
                  </a:lnTo>
                  <a:lnTo>
                    <a:pt x="224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32"/>
            <p:cNvSpPr/>
            <p:nvPr/>
          </p:nvSpPr>
          <p:spPr>
            <a:xfrm>
              <a:off x="1349436" y="2570562"/>
              <a:ext cx="1439952" cy="1439920"/>
            </a:xfrm>
            <a:custGeom>
              <a:rect b="b" l="l" r="r" t="t"/>
              <a:pathLst>
                <a:path extrusionOk="0" h="44994" w="44995">
                  <a:moveTo>
                    <a:pt x="1" y="0"/>
                  </a:moveTo>
                  <a:lnTo>
                    <a:pt x="44995" y="0"/>
                  </a:lnTo>
                  <a:lnTo>
                    <a:pt x="44995" y="44994"/>
                  </a:lnTo>
                  <a:lnTo>
                    <a:pt x="1" y="4499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1" name="Google Shape;471;p32"/>
          <p:cNvGrpSpPr/>
          <p:nvPr/>
        </p:nvGrpSpPr>
        <p:grpSpPr>
          <a:xfrm>
            <a:off x="5995705" y="2570562"/>
            <a:ext cx="1798893" cy="2572929"/>
            <a:chOff x="5995705" y="2570562"/>
            <a:chExt cx="1798893" cy="2572929"/>
          </a:xfrm>
        </p:grpSpPr>
        <p:sp>
          <p:nvSpPr>
            <p:cNvPr id="472" name="Google Shape;472;p32"/>
            <p:cNvSpPr/>
            <p:nvPr/>
          </p:nvSpPr>
          <p:spPr>
            <a:xfrm>
              <a:off x="5995705" y="4010317"/>
              <a:ext cx="1798893" cy="719800"/>
            </a:xfrm>
            <a:custGeom>
              <a:rect b="b" l="l" r="r" t="t"/>
              <a:pathLst>
                <a:path extrusionOk="0" h="22492" w="56211">
                  <a:moveTo>
                    <a:pt x="1" y="22492"/>
                  </a:moveTo>
                  <a:lnTo>
                    <a:pt x="11216" y="1"/>
                  </a:lnTo>
                  <a:lnTo>
                    <a:pt x="56210" y="1"/>
                  </a:lnTo>
                  <a:lnTo>
                    <a:pt x="22492" y="2249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32"/>
            <p:cNvSpPr/>
            <p:nvPr/>
          </p:nvSpPr>
          <p:spPr>
            <a:xfrm>
              <a:off x="5995705" y="4010317"/>
              <a:ext cx="1798893" cy="719800"/>
            </a:xfrm>
            <a:custGeom>
              <a:rect b="b" l="l" r="r" t="t"/>
              <a:pathLst>
                <a:path extrusionOk="0" h="22492" w="56211">
                  <a:moveTo>
                    <a:pt x="1" y="22492"/>
                  </a:moveTo>
                  <a:lnTo>
                    <a:pt x="11216" y="1"/>
                  </a:lnTo>
                  <a:lnTo>
                    <a:pt x="56210" y="1"/>
                  </a:lnTo>
                  <a:lnTo>
                    <a:pt x="22492" y="22492"/>
                  </a:lnTo>
                  <a:close/>
                </a:path>
              </a:pathLst>
            </a:custGeom>
            <a:solidFill>
              <a:srgbClr val="1B1464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32"/>
            <p:cNvSpPr/>
            <p:nvPr/>
          </p:nvSpPr>
          <p:spPr>
            <a:xfrm>
              <a:off x="6354614" y="2570562"/>
              <a:ext cx="1439952" cy="1439920"/>
            </a:xfrm>
            <a:custGeom>
              <a:rect b="b" l="l" r="r" t="t"/>
              <a:pathLst>
                <a:path extrusionOk="0" h="44994" w="44995">
                  <a:moveTo>
                    <a:pt x="0" y="0"/>
                  </a:moveTo>
                  <a:lnTo>
                    <a:pt x="44994" y="0"/>
                  </a:lnTo>
                  <a:lnTo>
                    <a:pt x="44994" y="44994"/>
                  </a:lnTo>
                  <a:lnTo>
                    <a:pt x="0" y="44994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32"/>
            <p:cNvSpPr/>
            <p:nvPr/>
          </p:nvSpPr>
          <p:spPr>
            <a:xfrm>
              <a:off x="5995705" y="4730018"/>
              <a:ext cx="720184" cy="413472"/>
            </a:xfrm>
            <a:custGeom>
              <a:rect b="b" l="l" r="r" t="t"/>
              <a:pathLst>
                <a:path extrusionOk="0" h="12920" w="22504">
                  <a:moveTo>
                    <a:pt x="1" y="1"/>
                  </a:moveTo>
                  <a:lnTo>
                    <a:pt x="22503" y="1"/>
                  </a:lnTo>
                  <a:lnTo>
                    <a:pt x="22503" y="12919"/>
                  </a:lnTo>
                  <a:lnTo>
                    <a:pt x="1" y="1291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6" name="Google Shape;476;p32"/>
          <p:cNvSpPr txBox="1"/>
          <p:nvPr>
            <p:ph idx="7" type="ctrTitle"/>
          </p:nvPr>
        </p:nvSpPr>
        <p:spPr>
          <a:xfrm flipH="1">
            <a:off x="3539112" y="1428754"/>
            <a:ext cx="2066400" cy="430500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Touro</a:t>
            </a:r>
            <a:endParaRPr/>
          </a:p>
        </p:txBody>
      </p:sp>
      <p:sp>
        <p:nvSpPr>
          <p:cNvPr id="477" name="Google Shape;477;p32"/>
          <p:cNvSpPr txBox="1"/>
          <p:nvPr>
            <p:ph idx="8" type="ctrTitle"/>
          </p:nvPr>
        </p:nvSpPr>
        <p:spPr>
          <a:xfrm flipH="1">
            <a:off x="6041962" y="1428754"/>
            <a:ext cx="2066400" cy="430500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Porco</a:t>
            </a:r>
            <a:endParaRPr/>
          </a:p>
        </p:txBody>
      </p:sp>
      <p:pic>
        <p:nvPicPr>
          <p:cNvPr id="478" name="Google Shape;47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390514">
            <a:off x="1494925" y="2972900"/>
            <a:ext cx="1151151" cy="1151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Google Shape;479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16235" y="2947590"/>
            <a:ext cx="1317850" cy="131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32"/>
          <p:cNvPicPr preferRelativeResize="0"/>
          <p:nvPr/>
        </p:nvPicPr>
        <p:blipFill rotWithShape="1">
          <a:blip r:embed="rId5">
            <a:alphaModFix/>
          </a:blip>
          <a:srcRect b="0" l="0" r="0" t="21340"/>
          <a:stretch/>
        </p:blipFill>
        <p:spPr>
          <a:xfrm>
            <a:off x="2999075" y="2335578"/>
            <a:ext cx="3041550" cy="2392434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32"/>
          <p:cNvSpPr txBox="1"/>
          <p:nvPr/>
        </p:nvSpPr>
        <p:spPr>
          <a:xfrm>
            <a:off x="0" y="4927675"/>
            <a:ext cx="6629400" cy="21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3F3F3"/>
                </a:solidFill>
                <a:latin typeface="Anaheim"/>
                <a:ea typeface="Anaheim"/>
                <a:cs typeface="Anaheim"/>
                <a:sym typeface="Anaheim"/>
              </a:rPr>
              <a:t>A</a:t>
            </a:r>
            <a:r>
              <a:rPr lang="en" sz="700">
                <a:solidFill>
                  <a:srgbClr val="F3F3F3"/>
                </a:solidFill>
                <a:latin typeface="Anaheim"/>
                <a:ea typeface="Anaheim"/>
                <a:cs typeface="Anaheim"/>
                <a:sym typeface="Anaheim"/>
              </a:rPr>
              <a:t>ssuntos relacionados à busca por consultas no Google Trends, </a:t>
            </a:r>
            <a:r>
              <a:rPr lang="en" sz="700">
                <a:solidFill>
                  <a:srgbClr val="F3F3F3"/>
                </a:solidFill>
                <a:latin typeface="Anaheim"/>
                <a:ea typeface="Anaheim"/>
                <a:cs typeface="Anaheim"/>
                <a:sym typeface="Anaheim"/>
              </a:rPr>
              <a:t>período de setembro de 2019 até agosto de 2020</a:t>
            </a:r>
            <a:endParaRPr sz="700">
              <a:solidFill>
                <a:srgbClr val="F3F3F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33"/>
          <p:cNvSpPr/>
          <p:nvPr/>
        </p:nvSpPr>
        <p:spPr>
          <a:xfrm>
            <a:off x="1524850" y="1577950"/>
            <a:ext cx="6243600" cy="28146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1000">
                <a:srgbClr val="FFFFFF">
                  <a:alpha val="0"/>
                </a:srgbClr>
              </a:gs>
              <a:gs pos="75000">
                <a:srgbClr val="D7C3D0"/>
              </a:gs>
              <a:gs pos="100000">
                <a:srgbClr val="FFFFFF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87" name="Google Shape;487;p33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5537" y="1460450"/>
            <a:ext cx="6712926" cy="31767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88" name="Google Shape;488;p33"/>
          <p:cNvCxnSpPr/>
          <p:nvPr/>
        </p:nvCxnSpPr>
        <p:spPr>
          <a:xfrm>
            <a:off x="1524850" y="1585525"/>
            <a:ext cx="0" cy="2806800"/>
          </a:xfrm>
          <a:prstGeom prst="straightConnector1">
            <a:avLst/>
          </a:prstGeom>
          <a:noFill/>
          <a:ln cap="flat" cmpd="sng" w="19050">
            <a:solidFill>
              <a:srgbClr val="F3F3F3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489" name="Google Shape;489;p33"/>
          <p:cNvCxnSpPr/>
          <p:nvPr/>
        </p:nvCxnSpPr>
        <p:spPr>
          <a:xfrm rot="10800000">
            <a:off x="1524750" y="4392400"/>
            <a:ext cx="6243600" cy="0"/>
          </a:xfrm>
          <a:prstGeom prst="straightConnector1">
            <a:avLst/>
          </a:prstGeom>
          <a:noFill/>
          <a:ln cap="flat" cmpd="sng" w="19050">
            <a:solidFill>
              <a:srgbClr val="F3F3F3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490" name="Google Shape;490;p33"/>
          <p:cNvSpPr txBox="1"/>
          <p:nvPr/>
        </p:nvSpPr>
        <p:spPr>
          <a:xfrm>
            <a:off x="1145550" y="1430100"/>
            <a:ext cx="5463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  <a:latin typeface="Anaheim"/>
                <a:ea typeface="Anaheim"/>
                <a:cs typeface="Anaheim"/>
                <a:sym typeface="Anaheim"/>
              </a:rPr>
              <a:t>100</a:t>
            </a:r>
            <a:endParaRPr>
              <a:solidFill>
                <a:srgbClr val="F3F3F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491" name="Google Shape;491;p33"/>
          <p:cNvSpPr txBox="1"/>
          <p:nvPr/>
        </p:nvSpPr>
        <p:spPr>
          <a:xfrm>
            <a:off x="1221750" y="2106817"/>
            <a:ext cx="5463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  <a:latin typeface="Anaheim"/>
                <a:ea typeface="Anaheim"/>
                <a:cs typeface="Anaheim"/>
                <a:sym typeface="Anaheim"/>
              </a:rPr>
              <a:t>75</a:t>
            </a:r>
            <a:endParaRPr>
              <a:solidFill>
                <a:srgbClr val="F3F3F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492" name="Google Shape;492;p33"/>
          <p:cNvSpPr txBox="1"/>
          <p:nvPr/>
        </p:nvSpPr>
        <p:spPr>
          <a:xfrm>
            <a:off x="1221750" y="2783533"/>
            <a:ext cx="5463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  <a:latin typeface="Anaheim"/>
                <a:ea typeface="Anaheim"/>
                <a:cs typeface="Anaheim"/>
                <a:sym typeface="Anaheim"/>
              </a:rPr>
              <a:t>50</a:t>
            </a:r>
            <a:endParaRPr>
              <a:solidFill>
                <a:srgbClr val="F3F3F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493" name="Google Shape;493;p33"/>
          <p:cNvSpPr txBox="1"/>
          <p:nvPr/>
        </p:nvSpPr>
        <p:spPr>
          <a:xfrm>
            <a:off x="1221750" y="3460250"/>
            <a:ext cx="5463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  <a:latin typeface="Anaheim"/>
                <a:ea typeface="Anaheim"/>
                <a:cs typeface="Anaheim"/>
                <a:sym typeface="Anaheim"/>
              </a:rPr>
              <a:t>25</a:t>
            </a:r>
            <a:endParaRPr>
              <a:solidFill>
                <a:srgbClr val="F3F3F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494" name="Google Shape;494;p33"/>
          <p:cNvSpPr txBox="1"/>
          <p:nvPr/>
        </p:nvSpPr>
        <p:spPr>
          <a:xfrm>
            <a:off x="1118950" y="4392400"/>
            <a:ext cx="8118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3F3F3"/>
                </a:solidFill>
                <a:latin typeface="Anaheim"/>
                <a:ea typeface="Anaheim"/>
                <a:cs typeface="Anaheim"/>
                <a:sym typeface="Anaheim"/>
              </a:rPr>
              <a:t>09/2019</a:t>
            </a:r>
            <a:endParaRPr sz="1100">
              <a:solidFill>
                <a:srgbClr val="F3F3F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495" name="Google Shape;495;p33"/>
          <p:cNvSpPr txBox="1"/>
          <p:nvPr/>
        </p:nvSpPr>
        <p:spPr>
          <a:xfrm>
            <a:off x="2180180" y="4392400"/>
            <a:ext cx="8118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3F3F3"/>
                </a:solidFill>
                <a:latin typeface="Anaheim"/>
                <a:ea typeface="Anaheim"/>
                <a:cs typeface="Anaheim"/>
                <a:sym typeface="Anaheim"/>
              </a:rPr>
              <a:t>11/2019</a:t>
            </a:r>
            <a:endParaRPr sz="1100">
              <a:solidFill>
                <a:srgbClr val="F3F3F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496" name="Google Shape;496;p33"/>
          <p:cNvSpPr txBox="1"/>
          <p:nvPr/>
        </p:nvSpPr>
        <p:spPr>
          <a:xfrm>
            <a:off x="3241410" y="4392400"/>
            <a:ext cx="8118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3F3F3"/>
                </a:solidFill>
                <a:latin typeface="Anaheim"/>
                <a:ea typeface="Anaheim"/>
                <a:cs typeface="Anaheim"/>
                <a:sym typeface="Anaheim"/>
              </a:rPr>
              <a:t>01/2020</a:t>
            </a:r>
            <a:endParaRPr sz="1100">
              <a:solidFill>
                <a:srgbClr val="F3F3F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497" name="Google Shape;497;p33"/>
          <p:cNvSpPr txBox="1"/>
          <p:nvPr/>
        </p:nvSpPr>
        <p:spPr>
          <a:xfrm>
            <a:off x="4302640" y="4392400"/>
            <a:ext cx="8118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3F3F3"/>
                </a:solidFill>
                <a:latin typeface="Anaheim"/>
                <a:ea typeface="Anaheim"/>
                <a:cs typeface="Anaheim"/>
                <a:sym typeface="Anaheim"/>
              </a:rPr>
              <a:t>03/2020</a:t>
            </a:r>
            <a:endParaRPr sz="1100">
              <a:solidFill>
                <a:srgbClr val="F3F3F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498" name="Google Shape;498;p33"/>
          <p:cNvSpPr txBox="1"/>
          <p:nvPr/>
        </p:nvSpPr>
        <p:spPr>
          <a:xfrm>
            <a:off x="5363870" y="4392400"/>
            <a:ext cx="8118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3F3F3"/>
                </a:solidFill>
                <a:latin typeface="Anaheim"/>
                <a:ea typeface="Anaheim"/>
                <a:cs typeface="Anaheim"/>
                <a:sym typeface="Anaheim"/>
              </a:rPr>
              <a:t>05/2020</a:t>
            </a:r>
            <a:endParaRPr sz="1100">
              <a:solidFill>
                <a:srgbClr val="F3F3F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499" name="Google Shape;499;p33"/>
          <p:cNvSpPr txBox="1"/>
          <p:nvPr/>
        </p:nvSpPr>
        <p:spPr>
          <a:xfrm>
            <a:off x="6425100" y="4392400"/>
            <a:ext cx="8118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3F3F3"/>
                </a:solidFill>
                <a:latin typeface="Anaheim"/>
                <a:ea typeface="Anaheim"/>
                <a:cs typeface="Anaheim"/>
                <a:sym typeface="Anaheim"/>
              </a:rPr>
              <a:t>07/2020</a:t>
            </a:r>
            <a:endParaRPr sz="1100">
              <a:solidFill>
                <a:srgbClr val="F3F3F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grpSp>
        <p:nvGrpSpPr>
          <p:cNvPr id="500" name="Google Shape;500;p33"/>
          <p:cNvGrpSpPr/>
          <p:nvPr/>
        </p:nvGrpSpPr>
        <p:grpSpPr>
          <a:xfrm>
            <a:off x="1556425" y="1082725"/>
            <a:ext cx="1512050" cy="307200"/>
            <a:chOff x="1556425" y="1082725"/>
            <a:chExt cx="1512050" cy="307200"/>
          </a:xfrm>
        </p:grpSpPr>
        <p:cxnSp>
          <p:nvCxnSpPr>
            <p:cNvPr id="501" name="Google Shape;501;p33"/>
            <p:cNvCxnSpPr/>
            <p:nvPr/>
          </p:nvCxnSpPr>
          <p:spPr>
            <a:xfrm>
              <a:off x="1556425" y="1251725"/>
              <a:ext cx="326100" cy="0"/>
            </a:xfrm>
            <a:prstGeom prst="straightConnector1">
              <a:avLst/>
            </a:pr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502" name="Google Shape;502;p33"/>
            <p:cNvSpPr txBox="1"/>
            <p:nvPr/>
          </p:nvSpPr>
          <p:spPr>
            <a:xfrm>
              <a:off x="1806675" y="1082725"/>
              <a:ext cx="1261800" cy="30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accent1"/>
                  </a:solidFill>
                  <a:latin typeface="Anaheim"/>
                  <a:ea typeface="Anaheim"/>
                  <a:cs typeface="Anaheim"/>
                  <a:sym typeface="Anaheim"/>
                </a:rPr>
                <a:t>Jogo do Bicho</a:t>
              </a:r>
              <a:endParaRPr b="1">
                <a:solidFill>
                  <a:schemeClr val="accent1"/>
                </a:solidFill>
                <a:latin typeface="Anaheim"/>
                <a:ea typeface="Anaheim"/>
                <a:cs typeface="Anaheim"/>
                <a:sym typeface="Anaheim"/>
              </a:endParaRPr>
            </a:p>
          </p:txBody>
        </p:sp>
      </p:grpSp>
      <p:sp>
        <p:nvSpPr>
          <p:cNvPr id="503" name="Google Shape;503;p33"/>
          <p:cNvSpPr txBox="1"/>
          <p:nvPr/>
        </p:nvSpPr>
        <p:spPr>
          <a:xfrm>
            <a:off x="1067850" y="343200"/>
            <a:ext cx="69960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3F3F3"/>
                </a:solidFill>
                <a:latin typeface="Ubuntu Mono"/>
                <a:ea typeface="Ubuntu Mono"/>
                <a:cs typeface="Ubuntu Mono"/>
                <a:sym typeface="Ubuntu Mono"/>
              </a:rPr>
              <a:t>ENTRE OS 25 </a:t>
            </a:r>
            <a:r>
              <a:rPr b="1" lang="en" sz="3000">
                <a:solidFill>
                  <a:srgbClr val="F3F3F3"/>
                </a:solidFill>
                <a:latin typeface="Ubuntu Mono"/>
                <a:ea typeface="Ubuntu Mono"/>
                <a:cs typeface="Ubuntu Mono"/>
                <a:sym typeface="Ubuntu Mono"/>
              </a:rPr>
              <a:t>TERMOS MAIS BUSCADOS</a:t>
            </a:r>
            <a:endParaRPr b="1" sz="3000">
              <a:solidFill>
                <a:srgbClr val="F3F3F3"/>
              </a:solidFill>
              <a:latin typeface="Ubuntu Mono"/>
              <a:ea typeface="Ubuntu Mono"/>
              <a:cs typeface="Ubuntu Mono"/>
              <a:sym typeface="Ubuntu Mono"/>
            </a:endParaRPr>
          </a:p>
        </p:txBody>
      </p:sp>
      <p:grpSp>
        <p:nvGrpSpPr>
          <p:cNvPr id="504" name="Google Shape;504;p33"/>
          <p:cNvGrpSpPr/>
          <p:nvPr/>
        </p:nvGrpSpPr>
        <p:grpSpPr>
          <a:xfrm>
            <a:off x="4108163" y="1082725"/>
            <a:ext cx="926325" cy="307200"/>
            <a:chOff x="3256775" y="1082725"/>
            <a:chExt cx="926325" cy="307200"/>
          </a:xfrm>
        </p:grpSpPr>
        <p:cxnSp>
          <p:nvCxnSpPr>
            <p:cNvPr id="505" name="Google Shape;505;p33"/>
            <p:cNvCxnSpPr/>
            <p:nvPr/>
          </p:nvCxnSpPr>
          <p:spPr>
            <a:xfrm>
              <a:off x="3256775" y="1251725"/>
              <a:ext cx="326100" cy="0"/>
            </a:xfrm>
            <a:prstGeom prst="straightConnector1">
              <a:avLst/>
            </a:prstGeom>
            <a:noFill/>
            <a:ln cap="flat" cmpd="sng" w="28575">
              <a:solidFill>
                <a:srgbClr val="4285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506" name="Google Shape;506;p33"/>
            <p:cNvSpPr txBox="1"/>
            <p:nvPr/>
          </p:nvSpPr>
          <p:spPr>
            <a:xfrm>
              <a:off x="3529400" y="1082725"/>
              <a:ext cx="653700" cy="30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4285F4"/>
                  </a:solidFill>
                  <a:latin typeface="Anaheim"/>
                  <a:ea typeface="Anaheim"/>
                  <a:cs typeface="Anaheim"/>
                  <a:sym typeface="Anaheim"/>
                </a:rPr>
                <a:t>Gmail</a:t>
              </a:r>
              <a:endParaRPr b="1">
                <a:solidFill>
                  <a:srgbClr val="0F9D58"/>
                </a:solidFill>
                <a:latin typeface="Anaheim"/>
                <a:ea typeface="Anaheim"/>
                <a:cs typeface="Anaheim"/>
                <a:sym typeface="Anaheim"/>
              </a:endParaRPr>
            </a:p>
          </p:txBody>
        </p:sp>
      </p:grpSp>
      <p:grpSp>
        <p:nvGrpSpPr>
          <p:cNvPr id="507" name="Google Shape;507;p33"/>
          <p:cNvGrpSpPr/>
          <p:nvPr/>
        </p:nvGrpSpPr>
        <p:grpSpPr>
          <a:xfrm>
            <a:off x="6074175" y="1082725"/>
            <a:ext cx="1658325" cy="307200"/>
            <a:chOff x="4245375" y="1082725"/>
            <a:chExt cx="1658325" cy="307200"/>
          </a:xfrm>
        </p:grpSpPr>
        <p:cxnSp>
          <p:nvCxnSpPr>
            <p:cNvPr id="508" name="Google Shape;508;p33"/>
            <p:cNvCxnSpPr/>
            <p:nvPr/>
          </p:nvCxnSpPr>
          <p:spPr>
            <a:xfrm>
              <a:off x="4245375" y="1251725"/>
              <a:ext cx="326100" cy="0"/>
            </a:xfrm>
            <a:prstGeom prst="straightConnector1">
              <a:avLst/>
            </a:prstGeom>
            <a:noFill/>
            <a:ln cap="flat" cmpd="sng" w="28575">
              <a:solidFill>
                <a:srgbClr val="0F9D5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509" name="Google Shape;509;p33"/>
            <p:cNvSpPr txBox="1"/>
            <p:nvPr/>
          </p:nvSpPr>
          <p:spPr>
            <a:xfrm>
              <a:off x="4518000" y="1082725"/>
              <a:ext cx="1385700" cy="30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0F9D58"/>
                  </a:solidFill>
                  <a:latin typeface="Anaheim"/>
                  <a:ea typeface="Anaheim"/>
                  <a:cs typeface="Anaheim"/>
                  <a:sym typeface="Anaheim"/>
                </a:rPr>
                <a:t>Google Tradutor</a:t>
              </a:r>
              <a:endParaRPr b="1">
                <a:solidFill>
                  <a:srgbClr val="0F9D58"/>
                </a:solidFill>
                <a:latin typeface="Anaheim"/>
                <a:ea typeface="Anaheim"/>
                <a:cs typeface="Anaheim"/>
                <a:sym typeface="Anaheim"/>
              </a:endParaRPr>
            </a:p>
          </p:txBody>
        </p:sp>
      </p:grpSp>
      <p:sp>
        <p:nvSpPr>
          <p:cNvPr id="510" name="Google Shape;510;p33"/>
          <p:cNvSpPr txBox="1"/>
          <p:nvPr/>
        </p:nvSpPr>
        <p:spPr>
          <a:xfrm>
            <a:off x="7737825" y="2017825"/>
            <a:ext cx="4785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1"/>
                </a:solidFill>
                <a:latin typeface="Anaheim"/>
                <a:ea typeface="Anaheim"/>
                <a:cs typeface="Anaheim"/>
                <a:sym typeface="Anaheim"/>
              </a:rPr>
              <a:t>25º</a:t>
            </a:r>
            <a:endParaRPr b="1">
              <a:solidFill>
                <a:schemeClr val="accent1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511" name="Google Shape;511;p33"/>
          <p:cNvSpPr txBox="1"/>
          <p:nvPr/>
        </p:nvSpPr>
        <p:spPr>
          <a:xfrm>
            <a:off x="7737825" y="2233900"/>
            <a:ext cx="4785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285F4"/>
                </a:solidFill>
                <a:latin typeface="Anaheim"/>
                <a:ea typeface="Anaheim"/>
                <a:cs typeface="Anaheim"/>
                <a:sym typeface="Anaheim"/>
              </a:rPr>
              <a:t>24º</a:t>
            </a:r>
            <a:endParaRPr>
              <a:solidFill>
                <a:srgbClr val="4285F4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512" name="Google Shape;512;p33"/>
          <p:cNvSpPr txBox="1"/>
          <p:nvPr/>
        </p:nvSpPr>
        <p:spPr>
          <a:xfrm>
            <a:off x="7737825" y="1799625"/>
            <a:ext cx="4785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F9D58"/>
                </a:solidFill>
                <a:latin typeface="Anaheim"/>
                <a:ea typeface="Anaheim"/>
                <a:cs typeface="Anaheim"/>
                <a:sym typeface="Anaheim"/>
              </a:rPr>
              <a:t>23º</a:t>
            </a:r>
            <a:endParaRPr>
              <a:solidFill>
                <a:srgbClr val="0F9D58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513" name="Google Shape;513;p33"/>
          <p:cNvSpPr txBox="1"/>
          <p:nvPr/>
        </p:nvSpPr>
        <p:spPr>
          <a:xfrm>
            <a:off x="1556425" y="3283325"/>
            <a:ext cx="6440700" cy="7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5F0F40"/>
                </a:solidFill>
                <a:latin typeface="Anaheim"/>
                <a:ea typeface="Anaheim"/>
                <a:cs typeface="Anaheim"/>
                <a:sym typeface="Anaheim"/>
              </a:rPr>
              <a:t>Tempo, Clima e Google formam o TOP 3</a:t>
            </a:r>
            <a:endParaRPr b="1" sz="1200">
              <a:solidFill>
                <a:srgbClr val="5F0F40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5F0F40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5F0F40"/>
                </a:solidFill>
                <a:latin typeface="Anaheim"/>
                <a:ea typeface="Anaheim"/>
                <a:cs typeface="Anaheim"/>
                <a:sym typeface="Anaheim"/>
              </a:rPr>
              <a:t>Coronavirus está em 20º</a:t>
            </a:r>
            <a:endParaRPr b="1" sz="1200">
              <a:solidFill>
                <a:srgbClr val="5F0F4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pic>
        <p:nvPicPr>
          <p:cNvPr id="514" name="Google Shape;514;p33"/>
          <p:cNvPicPr preferRelativeResize="0"/>
          <p:nvPr/>
        </p:nvPicPr>
        <p:blipFill rotWithShape="1">
          <a:blip r:embed="rId4">
            <a:alphaModFix/>
          </a:blip>
          <a:srcRect b="8692" l="0" r="0" t="0"/>
          <a:stretch/>
        </p:blipFill>
        <p:spPr>
          <a:xfrm>
            <a:off x="188975" y="564101"/>
            <a:ext cx="1026550" cy="937275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Google Shape;515;p33"/>
          <p:cNvSpPr txBox="1"/>
          <p:nvPr/>
        </p:nvSpPr>
        <p:spPr>
          <a:xfrm>
            <a:off x="0" y="4927675"/>
            <a:ext cx="6629400" cy="21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3F3F3"/>
                </a:solidFill>
                <a:latin typeface="Anaheim"/>
                <a:ea typeface="Anaheim"/>
                <a:cs typeface="Anaheim"/>
                <a:sym typeface="Anaheim"/>
              </a:rPr>
              <a:t>C</a:t>
            </a:r>
            <a:r>
              <a:rPr lang="en" sz="700">
                <a:solidFill>
                  <a:srgbClr val="F3F3F3"/>
                </a:solidFill>
                <a:latin typeface="Anaheim"/>
                <a:ea typeface="Anaheim"/>
                <a:cs typeface="Anaheim"/>
                <a:sym typeface="Anaheim"/>
              </a:rPr>
              <a:t>onsultas principais no Brasil em busca aberta no Google Trends, </a:t>
            </a:r>
            <a:r>
              <a:rPr lang="en" sz="700">
                <a:solidFill>
                  <a:srgbClr val="F3F3F3"/>
                </a:solidFill>
                <a:latin typeface="Anaheim"/>
                <a:ea typeface="Anaheim"/>
                <a:cs typeface="Anaheim"/>
                <a:sym typeface="Anaheim"/>
              </a:rPr>
              <a:t>período de setembro de 2019 até agosto de 2020</a:t>
            </a:r>
            <a:endParaRPr sz="700">
              <a:solidFill>
                <a:srgbClr val="F3F3F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rogramming Lesson by Slidesgo">
  <a:themeElements>
    <a:clrScheme name="Simple Light">
      <a:dk1>
        <a:srgbClr val="5F0F40"/>
      </a:dk1>
      <a:lt1>
        <a:srgbClr val="F3F3F3"/>
      </a:lt1>
      <a:dk2>
        <a:srgbClr val="1D7A92"/>
      </a:dk2>
      <a:lt2>
        <a:srgbClr val="E36414"/>
      </a:lt2>
      <a:accent1>
        <a:srgbClr val="FB8B24"/>
      </a:accent1>
      <a:accent2>
        <a:srgbClr val="E36414"/>
      </a:accent2>
      <a:accent3>
        <a:srgbClr val="BB0000"/>
      </a:accent3>
      <a:accent4>
        <a:srgbClr val="9A031E"/>
      </a:accent4>
      <a:accent5>
        <a:srgbClr val="1D7A92"/>
      </a:accent5>
      <a:accent6>
        <a:srgbClr val="0F4C5C"/>
      </a:accent6>
      <a:hlink>
        <a:srgbClr val="00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